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6" r:id="rId2"/>
  </p:sldMasterIdLst>
  <p:notesMasterIdLst>
    <p:notesMasterId r:id="rId38"/>
  </p:notesMasterIdLst>
  <p:handoutMasterIdLst>
    <p:handoutMasterId r:id="rId39"/>
  </p:handoutMasterIdLst>
  <p:sldIdLst>
    <p:sldId id="256" r:id="rId3"/>
    <p:sldId id="261" r:id="rId4"/>
    <p:sldId id="270" r:id="rId5"/>
    <p:sldId id="265" r:id="rId6"/>
    <p:sldId id="258" r:id="rId7"/>
    <p:sldId id="259" r:id="rId8"/>
    <p:sldId id="262" r:id="rId9"/>
    <p:sldId id="263" r:id="rId10"/>
    <p:sldId id="264" r:id="rId11"/>
    <p:sldId id="266" r:id="rId12"/>
    <p:sldId id="271" r:id="rId13"/>
    <p:sldId id="272" r:id="rId14"/>
    <p:sldId id="273" r:id="rId15"/>
    <p:sldId id="292" r:id="rId16"/>
    <p:sldId id="275" r:id="rId17"/>
    <p:sldId id="279" r:id="rId18"/>
    <p:sldId id="280" r:id="rId19"/>
    <p:sldId id="282" r:id="rId20"/>
    <p:sldId id="268" r:id="rId21"/>
    <p:sldId id="283" r:id="rId22"/>
    <p:sldId id="276" r:id="rId23"/>
    <p:sldId id="286" r:id="rId24"/>
    <p:sldId id="290" r:id="rId25"/>
    <p:sldId id="277" r:id="rId26"/>
    <p:sldId id="284" r:id="rId27"/>
    <p:sldId id="294" r:id="rId28"/>
    <p:sldId id="295" r:id="rId29"/>
    <p:sldId id="297" r:id="rId30"/>
    <p:sldId id="298" r:id="rId31"/>
    <p:sldId id="299" r:id="rId32"/>
    <p:sldId id="300" r:id="rId33"/>
    <p:sldId id="301" r:id="rId34"/>
    <p:sldId id="293" r:id="rId35"/>
    <p:sldId id="289" r:id="rId36"/>
    <p:sldId id="269" r:id="rId3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6">
          <p15:clr>
            <a:srgbClr val="A4A3A4"/>
          </p15:clr>
        </p15:guide>
        <p15:guide id="2" orient="horz" pos="1567">
          <p15:clr>
            <a:srgbClr val="A4A3A4"/>
          </p15:clr>
        </p15:guide>
        <p15:guide id="3" orient="horz" pos="234">
          <p15:clr>
            <a:srgbClr val="A4A3A4"/>
          </p15:clr>
        </p15:guide>
        <p15:guide id="4" orient="horz" pos="658">
          <p15:clr>
            <a:srgbClr val="A4A3A4"/>
          </p15:clr>
        </p15:guide>
        <p15:guide id="5" orient="horz" pos="201">
          <p15:clr>
            <a:srgbClr val="A4A3A4"/>
          </p15:clr>
        </p15:guide>
        <p15:guide id="6" orient="horz" pos="1206">
          <p15:clr>
            <a:srgbClr val="A4A3A4"/>
          </p15:clr>
        </p15:guide>
        <p15:guide id="7" pos="4314">
          <p15:clr>
            <a:srgbClr val="A4A3A4"/>
          </p15:clr>
        </p15:guide>
        <p15:guide id="8" pos="28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5F8C"/>
    <a:srgbClr val="C7D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B479C0-A289-49BF-A436-26490B9927C0}" v="1" dt="2021-04-12T16:06:06.588"/>
    <p1510:client id="{332FE332-D38F-4D61-A026-C59576DF75BB}" v="17" dt="2021-04-12T11:59:12.4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46" autoAdjust="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414" y="126"/>
      </p:cViewPr>
      <p:guideLst>
        <p:guide orient="horz" pos="1106"/>
        <p:guide orient="horz" pos="1567"/>
        <p:guide orient="horz" pos="234"/>
        <p:guide orient="horz" pos="658"/>
        <p:guide orient="horz" pos="201"/>
        <p:guide orient="horz" pos="1206"/>
        <p:guide pos="4314"/>
        <p:guide pos="28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er Wettling" userId="8d768a9244725c2f" providerId="LiveId" clId="{FD5A1516-E699-4406-893F-08D0D03DA85F}"/>
    <pc:docChg chg="undo custSel addSld modSld">
      <pc:chgData name="Oliver Wettling" userId="8d768a9244725c2f" providerId="LiveId" clId="{FD5A1516-E699-4406-893F-08D0D03DA85F}" dt="2020-09-16T09:40:13.245" v="1262" actId="22"/>
      <pc:docMkLst>
        <pc:docMk/>
      </pc:docMkLst>
      <pc:sldChg chg="addSp delSp modSp mod">
        <pc:chgData name="Oliver Wettling" userId="8d768a9244725c2f" providerId="LiveId" clId="{FD5A1516-E699-4406-893F-08D0D03DA85F}" dt="2020-09-16T09:40:01.379" v="1251" actId="22"/>
        <pc:sldMkLst>
          <pc:docMk/>
          <pc:sldMk cId="1255843733" sldId="257"/>
        </pc:sldMkLst>
        <pc:spChg chg="mod">
          <ac:chgData name="Oliver Wettling" userId="8d768a9244725c2f" providerId="LiveId" clId="{FD5A1516-E699-4406-893F-08D0D03DA85F}" dt="2020-09-15T21:29:08.998" v="1201" actId="403"/>
          <ac:spMkLst>
            <pc:docMk/>
            <pc:sldMk cId="1255843733" sldId="257"/>
            <ac:spMk id="2" creationId="{3CFD2930-4597-4F9E-8FFD-EF111701D4DB}"/>
          </ac:spMkLst>
        </pc:spChg>
        <pc:spChg chg="add mod">
          <ac:chgData name="Oliver Wettling" userId="8d768a9244725c2f" providerId="LiveId" clId="{FD5A1516-E699-4406-893F-08D0D03DA85F}" dt="2020-09-15T21:29:16.034" v="1202" actId="1076"/>
          <ac:spMkLst>
            <pc:docMk/>
            <pc:sldMk cId="1255843733" sldId="257"/>
            <ac:spMk id="5" creationId="{84865543-0391-4BB9-B7A7-75DF3EAD2B54}"/>
          </ac:spMkLst>
        </pc:spChg>
        <pc:spChg chg="add">
          <ac:chgData name="Oliver Wettling" userId="8d768a9244725c2f" providerId="LiveId" clId="{FD5A1516-E699-4406-893F-08D0D03DA85F}" dt="2020-09-16T09:40:01.379" v="1251" actId="22"/>
          <ac:spMkLst>
            <pc:docMk/>
            <pc:sldMk cId="1255843733" sldId="257"/>
            <ac:spMk id="7" creationId="{FB76B2D3-85EE-459E-88CD-8785FFA8BA63}"/>
          </ac:spMkLst>
        </pc:spChg>
        <pc:spChg chg="add del mod">
          <ac:chgData name="Oliver Wettling" userId="8d768a9244725c2f" providerId="LiveId" clId="{FD5A1516-E699-4406-893F-08D0D03DA85F}" dt="2020-09-15T20:48:32.695" v="113" actId="478"/>
          <ac:spMkLst>
            <pc:docMk/>
            <pc:sldMk cId="1255843733" sldId="257"/>
            <ac:spMk id="8" creationId="{22A4359A-F6E2-4DE5-BCD6-05AB16166EB8}"/>
          </ac:spMkLst>
        </pc:spChg>
        <pc:spChg chg="add del mod">
          <ac:chgData name="Oliver Wettling" userId="8d768a9244725c2f" providerId="LiveId" clId="{FD5A1516-E699-4406-893F-08D0D03DA85F}" dt="2020-09-15T20:48:32.141" v="112" actId="478"/>
          <ac:spMkLst>
            <pc:docMk/>
            <pc:sldMk cId="1255843733" sldId="257"/>
            <ac:spMk id="10" creationId="{7D28D788-0221-4092-9DDF-1C26381B55E0}"/>
          </ac:spMkLst>
        </pc:spChg>
        <pc:spChg chg="add mod">
          <ac:chgData name="Oliver Wettling" userId="8d768a9244725c2f" providerId="LiveId" clId="{FD5A1516-E699-4406-893F-08D0D03DA85F}" dt="2020-09-15T21:29:16.034" v="1202" actId="1076"/>
          <ac:spMkLst>
            <pc:docMk/>
            <pc:sldMk cId="1255843733" sldId="257"/>
            <ac:spMk id="12" creationId="{5872CECC-1A7F-4659-9645-1411574FFE39}"/>
          </ac:spMkLst>
        </pc:spChg>
        <pc:spChg chg="add mod">
          <ac:chgData name="Oliver Wettling" userId="8d768a9244725c2f" providerId="LiveId" clId="{FD5A1516-E699-4406-893F-08D0D03DA85F}" dt="2020-09-15T21:29:16.034" v="1202" actId="1076"/>
          <ac:spMkLst>
            <pc:docMk/>
            <pc:sldMk cId="1255843733" sldId="257"/>
            <ac:spMk id="14" creationId="{A9433807-0D4F-42CA-8778-0067775C4EDD}"/>
          </ac:spMkLst>
        </pc:spChg>
      </pc:sldChg>
      <pc:sldChg chg="addSp modSp mod">
        <pc:chgData name="Oliver Wettling" userId="8d768a9244725c2f" providerId="LiveId" clId="{FD5A1516-E699-4406-893F-08D0D03DA85F}" dt="2020-09-16T09:40:03.041" v="1253" actId="22"/>
        <pc:sldMkLst>
          <pc:docMk/>
          <pc:sldMk cId="1513238066" sldId="258"/>
        </pc:sldMkLst>
        <pc:spChg chg="mod">
          <ac:chgData name="Oliver Wettling" userId="8d768a9244725c2f" providerId="LiveId" clId="{FD5A1516-E699-4406-893F-08D0D03DA85F}" dt="2020-09-15T21:05:37.024" v="537" actId="20577"/>
          <ac:spMkLst>
            <pc:docMk/>
            <pc:sldMk cId="1513238066" sldId="258"/>
            <ac:spMk id="2" creationId="{3CFD2930-4597-4F9E-8FFD-EF111701D4DB}"/>
          </ac:spMkLst>
        </pc:spChg>
        <pc:spChg chg="add">
          <ac:chgData name="Oliver Wettling" userId="8d768a9244725c2f" providerId="LiveId" clId="{FD5A1516-E699-4406-893F-08D0D03DA85F}" dt="2020-09-16T09:40:03.041" v="1253" actId="22"/>
          <ac:spMkLst>
            <pc:docMk/>
            <pc:sldMk cId="1513238066" sldId="258"/>
            <ac:spMk id="5" creationId="{335198BA-A616-4A98-801C-A0530C63895E}"/>
          </ac:spMkLst>
        </pc:spChg>
      </pc:sldChg>
      <pc:sldChg chg="addSp mod">
        <pc:chgData name="Oliver Wettling" userId="8d768a9244725c2f" providerId="LiveId" clId="{FD5A1516-E699-4406-893F-08D0D03DA85F}" dt="2020-09-16T09:40:04.173" v="1254" actId="22"/>
        <pc:sldMkLst>
          <pc:docMk/>
          <pc:sldMk cId="2686175687" sldId="259"/>
        </pc:sldMkLst>
        <pc:spChg chg="add">
          <ac:chgData name="Oliver Wettling" userId="8d768a9244725c2f" providerId="LiveId" clId="{FD5A1516-E699-4406-893F-08D0D03DA85F}" dt="2020-09-16T09:40:04.173" v="1254" actId="22"/>
          <ac:spMkLst>
            <pc:docMk/>
            <pc:sldMk cId="2686175687" sldId="259"/>
            <ac:spMk id="5" creationId="{9AABED1F-901D-47D6-B82A-40AAB890C300}"/>
          </ac:spMkLst>
        </pc:spChg>
      </pc:sldChg>
      <pc:sldChg chg="addSp modSp mod">
        <pc:chgData name="Oliver Wettling" userId="8d768a9244725c2f" providerId="LiveId" clId="{FD5A1516-E699-4406-893F-08D0D03DA85F}" dt="2020-09-16T09:40:08.420" v="1259" actId="22"/>
        <pc:sldMkLst>
          <pc:docMk/>
          <pc:sldMk cId="2998989187" sldId="260"/>
        </pc:sldMkLst>
        <pc:spChg chg="mod">
          <ac:chgData name="Oliver Wettling" userId="8d768a9244725c2f" providerId="LiveId" clId="{FD5A1516-E699-4406-893F-08D0D03DA85F}" dt="2020-09-15T21:00:27.958" v="445" actId="20577"/>
          <ac:spMkLst>
            <pc:docMk/>
            <pc:sldMk cId="2998989187" sldId="260"/>
            <ac:spMk id="2" creationId="{3CFD2930-4597-4F9E-8FFD-EF111701D4DB}"/>
          </ac:spMkLst>
        </pc:spChg>
        <pc:spChg chg="mod">
          <ac:chgData name="Oliver Wettling" userId="8d768a9244725c2f" providerId="LiveId" clId="{FD5A1516-E699-4406-893F-08D0D03DA85F}" dt="2020-09-15T20:56:21.955" v="277" actId="20577"/>
          <ac:spMkLst>
            <pc:docMk/>
            <pc:sldMk cId="2998989187" sldId="260"/>
            <ac:spMk id="4" creationId="{5BF4B7DE-4A8F-44E6-871D-4D7DAAF41868}"/>
          </ac:spMkLst>
        </pc:spChg>
        <pc:spChg chg="add">
          <ac:chgData name="Oliver Wettling" userId="8d768a9244725c2f" providerId="LiveId" clId="{FD5A1516-E699-4406-893F-08D0D03DA85F}" dt="2020-09-16T09:40:08.420" v="1259" actId="22"/>
          <ac:spMkLst>
            <pc:docMk/>
            <pc:sldMk cId="2998989187" sldId="260"/>
            <ac:spMk id="5" creationId="{A90B6CBD-941F-484B-88D7-B34DE69C6BC7}"/>
          </ac:spMkLst>
        </pc:spChg>
      </pc:sldChg>
      <pc:sldChg chg="addSp modSp mod">
        <pc:chgData name="Oliver Wettling" userId="8d768a9244725c2f" providerId="LiveId" clId="{FD5A1516-E699-4406-893F-08D0D03DA85F}" dt="2020-09-16T09:39:54.547" v="1250" actId="1076"/>
        <pc:sldMkLst>
          <pc:docMk/>
          <pc:sldMk cId="2489697968" sldId="261"/>
        </pc:sldMkLst>
        <pc:spChg chg="mod">
          <ac:chgData name="Oliver Wettling" userId="8d768a9244725c2f" providerId="LiveId" clId="{FD5A1516-E699-4406-893F-08D0D03DA85F}" dt="2020-09-15T21:28:14.943" v="1191" actId="20577"/>
          <ac:spMkLst>
            <pc:docMk/>
            <pc:sldMk cId="2489697968" sldId="261"/>
            <ac:spMk id="2" creationId="{9F2A0E66-0460-4FFF-A6E6-CD4E5ADDA036}"/>
          </ac:spMkLst>
        </pc:spChg>
        <pc:spChg chg="add mod">
          <ac:chgData name="Oliver Wettling" userId="8d768a9244725c2f" providerId="LiveId" clId="{FD5A1516-E699-4406-893F-08D0D03DA85F}" dt="2020-09-16T09:39:54.547" v="1250" actId="1076"/>
          <ac:spMkLst>
            <pc:docMk/>
            <pc:sldMk cId="2489697968" sldId="261"/>
            <ac:spMk id="5" creationId="{DEB7A447-5C23-49A1-8540-81680F70E96E}"/>
          </ac:spMkLst>
        </pc:spChg>
      </pc:sldChg>
      <pc:sldChg chg="addSp modSp mod">
        <pc:chgData name="Oliver Wettling" userId="8d768a9244725c2f" providerId="LiveId" clId="{FD5A1516-E699-4406-893F-08D0D03DA85F}" dt="2020-09-16T09:40:05.093" v="1255" actId="22"/>
        <pc:sldMkLst>
          <pc:docMk/>
          <pc:sldMk cId="190779635" sldId="262"/>
        </pc:sldMkLst>
        <pc:spChg chg="mod">
          <ac:chgData name="Oliver Wettling" userId="8d768a9244725c2f" providerId="LiveId" clId="{FD5A1516-E699-4406-893F-08D0D03DA85F}" dt="2020-09-15T20:40:06.839" v="5" actId="20577"/>
          <ac:spMkLst>
            <pc:docMk/>
            <pc:sldMk cId="190779635" sldId="262"/>
            <ac:spMk id="2" creationId="{3CFD2930-4597-4F9E-8FFD-EF111701D4DB}"/>
          </ac:spMkLst>
        </pc:spChg>
        <pc:spChg chg="add">
          <ac:chgData name="Oliver Wettling" userId="8d768a9244725c2f" providerId="LiveId" clId="{FD5A1516-E699-4406-893F-08D0D03DA85F}" dt="2020-09-16T09:40:05.093" v="1255" actId="22"/>
          <ac:spMkLst>
            <pc:docMk/>
            <pc:sldMk cId="190779635" sldId="262"/>
            <ac:spMk id="5" creationId="{EE65992C-41BB-424C-9721-D32F9AAA6A45}"/>
          </ac:spMkLst>
        </pc:spChg>
      </pc:sldChg>
      <pc:sldChg chg="addSp mod">
        <pc:chgData name="Oliver Wettling" userId="8d768a9244725c2f" providerId="LiveId" clId="{FD5A1516-E699-4406-893F-08D0D03DA85F}" dt="2020-09-16T09:40:05.765" v="1256" actId="22"/>
        <pc:sldMkLst>
          <pc:docMk/>
          <pc:sldMk cId="800858870" sldId="263"/>
        </pc:sldMkLst>
        <pc:spChg chg="add">
          <ac:chgData name="Oliver Wettling" userId="8d768a9244725c2f" providerId="LiveId" clId="{FD5A1516-E699-4406-893F-08D0D03DA85F}" dt="2020-09-16T09:40:05.765" v="1256" actId="22"/>
          <ac:spMkLst>
            <pc:docMk/>
            <pc:sldMk cId="800858870" sldId="263"/>
            <ac:spMk id="5" creationId="{49551F71-B539-422B-8663-A82F26138D25}"/>
          </ac:spMkLst>
        </pc:spChg>
      </pc:sldChg>
      <pc:sldChg chg="addSp mod">
        <pc:chgData name="Oliver Wettling" userId="8d768a9244725c2f" providerId="LiveId" clId="{FD5A1516-E699-4406-893F-08D0D03DA85F}" dt="2020-09-16T09:40:06.636" v="1257" actId="22"/>
        <pc:sldMkLst>
          <pc:docMk/>
          <pc:sldMk cId="2317876071" sldId="264"/>
        </pc:sldMkLst>
        <pc:spChg chg="add">
          <ac:chgData name="Oliver Wettling" userId="8d768a9244725c2f" providerId="LiveId" clId="{FD5A1516-E699-4406-893F-08D0D03DA85F}" dt="2020-09-16T09:40:06.636" v="1257" actId="22"/>
          <ac:spMkLst>
            <pc:docMk/>
            <pc:sldMk cId="2317876071" sldId="264"/>
            <ac:spMk id="5" creationId="{6C4003E7-7A2F-4F59-AB4D-A415C11EF14F}"/>
          </ac:spMkLst>
        </pc:spChg>
      </pc:sldChg>
      <pc:sldChg chg="addSp delSp modSp new mod">
        <pc:chgData name="Oliver Wettling" userId="8d768a9244725c2f" providerId="LiveId" clId="{FD5A1516-E699-4406-893F-08D0D03DA85F}" dt="2020-09-16T09:40:02.235" v="1252" actId="22"/>
        <pc:sldMkLst>
          <pc:docMk/>
          <pc:sldMk cId="3021143810" sldId="265"/>
        </pc:sldMkLst>
        <pc:spChg chg="mod">
          <ac:chgData name="Oliver Wettling" userId="8d768a9244725c2f" providerId="LiveId" clId="{FD5A1516-E699-4406-893F-08D0D03DA85F}" dt="2020-09-15T20:44:49.908" v="49" actId="20577"/>
          <ac:spMkLst>
            <pc:docMk/>
            <pc:sldMk cId="3021143810" sldId="265"/>
            <ac:spMk id="2" creationId="{07ADA937-82AC-4FD1-805B-AB33336D9476}"/>
          </ac:spMkLst>
        </pc:spChg>
        <pc:spChg chg="mod">
          <ac:chgData name="Oliver Wettling" userId="8d768a9244725c2f" providerId="LiveId" clId="{FD5A1516-E699-4406-893F-08D0D03DA85F}" dt="2020-09-15T20:42:56.646" v="27" actId="20577"/>
          <ac:spMkLst>
            <pc:docMk/>
            <pc:sldMk cId="3021143810" sldId="265"/>
            <ac:spMk id="4" creationId="{7B206F05-BCA5-4289-8004-E02DFCC14409}"/>
          </ac:spMkLst>
        </pc:spChg>
        <pc:spChg chg="add">
          <ac:chgData name="Oliver Wettling" userId="8d768a9244725c2f" providerId="LiveId" clId="{FD5A1516-E699-4406-893F-08D0D03DA85F}" dt="2020-09-16T09:40:02.235" v="1252" actId="22"/>
          <ac:spMkLst>
            <pc:docMk/>
            <pc:sldMk cId="3021143810" sldId="265"/>
            <ac:spMk id="6" creationId="{D293BC52-5CA7-4376-BE87-464721F15846}"/>
          </ac:spMkLst>
        </pc:spChg>
        <pc:spChg chg="add mod">
          <ac:chgData name="Oliver Wettling" userId="8d768a9244725c2f" providerId="LiveId" clId="{FD5A1516-E699-4406-893F-08D0D03DA85F}" dt="2020-09-15T20:46:10.368" v="60" actId="1582"/>
          <ac:spMkLst>
            <pc:docMk/>
            <pc:sldMk cId="3021143810" sldId="265"/>
            <ac:spMk id="9" creationId="{954F99E5-B497-45EA-9650-AA65C3A4DCCA}"/>
          </ac:spMkLst>
        </pc:spChg>
        <pc:spChg chg="add mod">
          <ac:chgData name="Oliver Wettling" userId="8d768a9244725c2f" providerId="LiveId" clId="{FD5A1516-E699-4406-893F-08D0D03DA85F}" dt="2020-09-15T20:46:15.215" v="62" actId="1076"/>
          <ac:spMkLst>
            <pc:docMk/>
            <pc:sldMk cId="3021143810" sldId="265"/>
            <ac:spMk id="11" creationId="{D3501E02-373A-42B4-855B-E9EF50874DD3}"/>
          </ac:spMkLst>
        </pc:spChg>
        <pc:picChg chg="add">
          <ac:chgData name="Oliver Wettling" userId="8d768a9244725c2f" providerId="LiveId" clId="{FD5A1516-E699-4406-893F-08D0D03DA85F}" dt="2020-09-15T21:00:50.971" v="446" actId="22"/>
          <ac:picMkLst>
            <pc:docMk/>
            <pc:sldMk cId="3021143810" sldId="265"/>
            <ac:picMk id="5" creationId="{EF39A0F1-F7BA-468F-826C-007329060A22}"/>
          </ac:picMkLst>
        </pc:picChg>
        <pc:picChg chg="add del mod">
          <ac:chgData name="Oliver Wettling" userId="8d768a9244725c2f" providerId="LiveId" clId="{FD5A1516-E699-4406-893F-08D0D03DA85F}" dt="2020-09-15T20:45:01.499" v="53" actId="478"/>
          <ac:picMkLst>
            <pc:docMk/>
            <pc:sldMk cId="3021143810" sldId="265"/>
            <ac:picMk id="6" creationId="{3BF051E1-2775-4C7C-A7F8-ACE1D1C81459}"/>
          </ac:picMkLst>
        </pc:picChg>
        <pc:picChg chg="add mod">
          <ac:chgData name="Oliver Wettling" userId="8d768a9244725c2f" providerId="LiveId" clId="{FD5A1516-E699-4406-893F-08D0D03DA85F}" dt="2020-09-15T20:45:33.876" v="56" actId="1076"/>
          <ac:picMkLst>
            <pc:docMk/>
            <pc:sldMk cId="3021143810" sldId="265"/>
            <ac:picMk id="8" creationId="{197A6CDE-D803-485E-9B42-795D371C06C0}"/>
          </ac:picMkLst>
        </pc:picChg>
      </pc:sldChg>
      <pc:sldChg chg="addSp modSp add mod">
        <pc:chgData name="Oliver Wettling" userId="8d768a9244725c2f" providerId="LiveId" clId="{FD5A1516-E699-4406-893F-08D0D03DA85F}" dt="2020-09-16T09:40:07.467" v="1258" actId="22"/>
        <pc:sldMkLst>
          <pc:docMk/>
          <pc:sldMk cId="2457663261" sldId="266"/>
        </pc:sldMkLst>
        <pc:spChg chg="mod">
          <ac:chgData name="Oliver Wettling" userId="8d768a9244725c2f" providerId="LiveId" clId="{FD5A1516-E699-4406-893F-08D0D03DA85F}" dt="2020-09-15T21:07:29.537" v="578" actId="20577"/>
          <ac:spMkLst>
            <pc:docMk/>
            <pc:sldMk cId="2457663261" sldId="266"/>
            <ac:spMk id="2" creationId="{3CFD2930-4597-4F9E-8FFD-EF111701D4DB}"/>
          </ac:spMkLst>
        </pc:spChg>
        <pc:spChg chg="add">
          <ac:chgData name="Oliver Wettling" userId="8d768a9244725c2f" providerId="LiveId" clId="{FD5A1516-E699-4406-893F-08D0D03DA85F}" dt="2020-09-16T09:40:07.467" v="1258" actId="22"/>
          <ac:spMkLst>
            <pc:docMk/>
            <pc:sldMk cId="2457663261" sldId="266"/>
            <ac:spMk id="5" creationId="{BFFABCBA-1F78-4B22-B481-1DC61C88E11E}"/>
          </ac:spMkLst>
        </pc:spChg>
      </pc:sldChg>
      <pc:sldChg chg="addSp delSp modSp new mod">
        <pc:chgData name="Oliver Wettling" userId="8d768a9244725c2f" providerId="LiveId" clId="{FD5A1516-E699-4406-893F-08D0D03DA85F}" dt="2020-09-16T09:40:11.563" v="1260" actId="22"/>
        <pc:sldMkLst>
          <pc:docMk/>
          <pc:sldMk cId="766960067" sldId="267"/>
        </pc:sldMkLst>
        <pc:spChg chg="add">
          <ac:chgData name="Oliver Wettling" userId="8d768a9244725c2f" providerId="LiveId" clId="{FD5A1516-E699-4406-893F-08D0D03DA85F}" dt="2020-09-16T09:40:11.563" v="1260" actId="22"/>
          <ac:spMkLst>
            <pc:docMk/>
            <pc:sldMk cId="766960067" sldId="267"/>
            <ac:spMk id="2" creationId="{7E3DB57C-5DA4-409C-B889-A248ADB5E4B5}"/>
          </ac:spMkLst>
        </pc:spChg>
        <pc:spChg chg="del">
          <ac:chgData name="Oliver Wettling" userId="8d768a9244725c2f" providerId="LiveId" clId="{FD5A1516-E699-4406-893F-08D0D03DA85F}" dt="2020-09-15T21:22:32.498" v="956" actId="478"/>
          <ac:spMkLst>
            <pc:docMk/>
            <pc:sldMk cId="766960067" sldId="267"/>
            <ac:spMk id="2" creationId="{FE610075-951D-4E4F-A059-5AF1E34D1C12}"/>
          </ac:spMkLst>
        </pc:spChg>
        <pc:spChg chg="mod">
          <ac:chgData name="Oliver Wettling" userId="8d768a9244725c2f" providerId="LiveId" clId="{FD5A1516-E699-4406-893F-08D0D03DA85F}" dt="2020-09-15T21:08:16.309" v="611" actId="20577"/>
          <ac:spMkLst>
            <pc:docMk/>
            <pc:sldMk cId="766960067" sldId="267"/>
            <ac:spMk id="4" creationId="{48E65C77-B8B5-4AAE-AEF8-1670EFBD8594}"/>
          </ac:spMkLst>
        </pc:spChg>
        <pc:graphicFrameChg chg="add mod modGraphic">
          <ac:chgData name="Oliver Wettling" userId="8d768a9244725c2f" providerId="LiveId" clId="{FD5A1516-E699-4406-893F-08D0D03DA85F}" dt="2020-09-15T21:23:27.479" v="971" actId="1076"/>
          <ac:graphicFrameMkLst>
            <pc:docMk/>
            <pc:sldMk cId="766960067" sldId="267"/>
            <ac:graphicFrameMk id="5" creationId="{423C2EC2-EF31-4924-B61F-D7CE6C38CFD1}"/>
          </ac:graphicFrameMkLst>
        </pc:graphicFrameChg>
        <pc:graphicFrameChg chg="add del mod">
          <ac:chgData name="Oliver Wettling" userId="8d768a9244725c2f" providerId="LiveId" clId="{FD5A1516-E699-4406-893F-08D0D03DA85F}" dt="2020-09-15T21:09:48.583" v="615" actId="478"/>
          <ac:graphicFrameMkLst>
            <pc:docMk/>
            <pc:sldMk cId="766960067" sldId="267"/>
            <ac:graphicFrameMk id="6" creationId="{50350DE4-20C8-4A4C-961F-71174FD0B271}"/>
          </ac:graphicFrameMkLst>
        </pc:graphicFrameChg>
        <pc:picChg chg="add">
          <ac:chgData name="Oliver Wettling" userId="8d768a9244725c2f" providerId="LiveId" clId="{FD5A1516-E699-4406-893F-08D0D03DA85F}" dt="2020-09-15T21:26:55.296" v="1115" actId="22"/>
          <ac:picMkLst>
            <pc:docMk/>
            <pc:sldMk cId="766960067" sldId="267"/>
            <ac:picMk id="8" creationId="{240F2A42-A93D-41F8-99A3-49E0EACAAC1B}"/>
          </ac:picMkLst>
        </pc:picChg>
      </pc:sldChg>
      <pc:sldChg chg="addSp modSp new mod">
        <pc:chgData name="Oliver Wettling" userId="8d768a9244725c2f" providerId="LiveId" clId="{FD5A1516-E699-4406-893F-08D0D03DA85F}" dt="2020-09-16T09:40:12.222" v="1261" actId="22"/>
        <pc:sldMkLst>
          <pc:docMk/>
          <pc:sldMk cId="1039286046" sldId="268"/>
        </pc:sldMkLst>
        <pc:spChg chg="mod">
          <ac:chgData name="Oliver Wettling" userId="8d768a9244725c2f" providerId="LiveId" clId="{FD5A1516-E699-4406-893F-08D0D03DA85F}" dt="2020-09-15T21:30:36.734" v="1203" actId="403"/>
          <ac:spMkLst>
            <pc:docMk/>
            <pc:sldMk cId="1039286046" sldId="268"/>
            <ac:spMk id="2" creationId="{272118D2-0BD4-42AB-A016-C5EF2DAEA04F}"/>
          </ac:spMkLst>
        </pc:spChg>
        <pc:spChg chg="mod">
          <ac:chgData name="Oliver Wettling" userId="8d768a9244725c2f" providerId="LiveId" clId="{FD5A1516-E699-4406-893F-08D0D03DA85F}" dt="2020-09-15T21:24:00.898" v="1009" actId="404"/>
          <ac:spMkLst>
            <pc:docMk/>
            <pc:sldMk cId="1039286046" sldId="268"/>
            <ac:spMk id="4" creationId="{F9B5A9E8-EC64-43E7-B63C-9D0C0FCADD0A}"/>
          </ac:spMkLst>
        </pc:spChg>
        <pc:spChg chg="add">
          <ac:chgData name="Oliver Wettling" userId="8d768a9244725c2f" providerId="LiveId" clId="{FD5A1516-E699-4406-893F-08D0D03DA85F}" dt="2020-09-16T09:40:12.222" v="1261" actId="22"/>
          <ac:spMkLst>
            <pc:docMk/>
            <pc:sldMk cId="1039286046" sldId="268"/>
            <ac:spMk id="5" creationId="{2575FFE7-5FDB-4313-B16D-625F4C95C7A2}"/>
          </ac:spMkLst>
        </pc:spChg>
        <pc:picChg chg="add">
          <ac:chgData name="Oliver Wettling" userId="8d768a9244725c2f" providerId="LiveId" clId="{FD5A1516-E699-4406-893F-08D0D03DA85F}" dt="2020-09-15T21:26:56.221" v="1116" actId="22"/>
          <ac:picMkLst>
            <pc:docMk/>
            <pc:sldMk cId="1039286046" sldId="268"/>
            <ac:picMk id="6" creationId="{6F29FF3D-E709-4F03-A090-6A875A9A4BFF}"/>
          </ac:picMkLst>
        </pc:picChg>
      </pc:sldChg>
      <pc:sldChg chg="addSp delSp modSp new mod">
        <pc:chgData name="Oliver Wettling" userId="8d768a9244725c2f" providerId="LiveId" clId="{FD5A1516-E699-4406-893F-08D0D03DA85F}" dt="2020-09-16T09:40:13.245" v="1262" actId="22"/>
        <pc:sldMkLst>
          <pc:docMk/>
          <pc:sldMk cId="4117410637" sldId="269"/>
        </pc:sldMkLst>
        <pc:spChg chg="add">
          <ac:chgData name="Oliver Wettling" userId="8d768a9244725c2f" providerId="LiveId" clId="{FD5A1516-E699-4406-893F-08D0D03DA85F}" dt="2020-09-16T09:40:13.245" v="1262" actId="22"/>
          <ac:spMkLst>
            <pc:docMk/>
            <pc:sldMk cId="4117410637" sldId="269"/>
            <ac:spMk id="2" creationId="{3853A0E1-224F-4F4E-9E68-E89E80BB49B0}"/>
          </ac:spMkLst>
        </pc:spChg>
        <pc:spChg chg="del">
          <ac:chgData name="Oliver Wettling" userId="8d768a9244725c2f" providerId="LiveId" clId="{FD5A1516-E699-4406-893F-08D0D03DA85F}" dt="2020-09-15T21:25:14.211" v="1061" actId="478"/>
          <ac:spMkLst>
            <pc:docMk/>
            <pc:sldMk cId="4117410637" sldId="269"/>
            <ac:spMk id="2" creationId="{A3215D36-3F31-458E-946A-32E45BC63510}"/>
          </ac:spMkLst>
        </pc:spChg>
        <pc:spChg chg="mod">
          <ac:chgData name="Oliver Wettling" userId="8d768a9244725c2f" providerId="LiveId" clId="{FD5A1516-E699-4406-893F-08D0D03DA85F}" dt="2020-09-16T09:35:35.483" v="1223" actId="1076"/>
          <ac:spMkLst>
            <pc:docMk/>
            <pc:sldMk cId="4117410637" sldId="269"/>
            <ac:spMk id="4" creationId="{339EADC0-57E0-49FF-BDD8-6B850FB08B96}"/>
          </ac:spMkLst>
        </pc:spChg>
        <pc:picChg chg="add">
          <ac:chgData name="Oliver Wettling" userId="8d768a9244725c2f" providerId="LiveId" clId="{FD5A1516-E699-4406-893F-08D0D03DA85F}" dt="2020-09-15T21:26:56.959" v="1117" actId="22"/>
          <ac:picMkLst>
            <pc:docMk/>
            <pc:sldMk cId="4117410637" sldId="269"/>
            <ac:picMk id="6" creationId="{79992C40-61E5-4AD6-840F-05685DD29B48}"/>
          </ac:picMkLst>
        </pc:picChg>
      </pc:sldChg>
    </pc:docChg>
  </pc:docChgLst>
  <pc:docChgLst>
    <pc:chgData name="Oliver Wettling" userId="8d768a9244725c2f" providerId="LiveId" clId="{291CAE0B-8FC2-4D10-A385-18C64183B561}"/>
    <pc:docChg chg="custSel modSld">
      <pc:chgData name="Oliver Wettling" userId="8d768a9244725c2f" providerId="LiveId" clId="{291CAE0B-8FC2-4D10-A385-18C64183B561}" dt="2020-09-16T13:59:08.999" v="160" actId="20577"/>
      <pc:docMkLst>
        <pc:docMk/>
      </pc:docMkLst>
      <pc:sldChg chg="modSp mod">
        <pc:chgData name="Oliver Wettling" userId="8d768a9244725c2f" providerId="LiveId" clId="{291CAE0B-8FC2-4D10-A385-18C64183B561}" dt="2020-09-16T11:47:40.775" v="100" actId="403"/>
        <pc:sldMkLst>
          <pc:docMk/>
          <pc:sldMk cId="1255843733" sldId="257"/>
        </pc:sldMkLst>
        <pc:spChg chg="mod">
          <ac:chgData name="Oliver Wettling" userId="8d768a9244725c2f" providerId="LiveId" clId="{291CAE0B-8FC2-4D10-A385-18C64183B561}" dt="2020-09-16T11:47:40.775" v="100" actId="403"/>
          <ac:spMkLst>
            <pc:docMk/>
            <pc:sldMk cId="1255843733" sldId="257"/>
            <ac:spMk id="5" creationId="{84865543-0391-4BB9-B7A7-75DF3EAD2B54}"/>
          </ac:spMkLst>
        </pc:spChg>
      </pc:sldChg>
      <pc:sldChg chg="modSp mod">
        <pc:chgData name="Oliver Wettling" userId="8d768a9244725c2f" providerId="LiveId" clId="{291CAE0B-8FC2-4D10-A385-18C64183B561}" dt="2020-09-16T11:57:14.942" v="116" actId="6549"/>
        <pc:sldMkLst>
          <pc:docMk/>
          <pc:sldMk cId="2686175687" sldId="259"/>
        </pc:sldMkLst>
        <pc:spChg chg="mod">
          <ac:chgData name="Oliver Wettling" userId="8d768a9244725c2f" providerId="LiveId" clId="{291CAE0B-8FC2-4D10-A385-18C64183B561}" dt="2020-09-16T11:57:14.942" v="116" actId="6549"/>
          <ac:spMkLst>
            <pc:docMk/>
            <pc:sldMk cId="2686175687" sldId="259"/>
            <ac:spMk id="2" creationId="{3CFD2930-4597-4F9E-8FFD-EF111701D4DB}"/>
          </ac:spMkLst>
        </pc:spChg>
      </pc:sldChg>
      <pc:sldChg chg="modSp mod">
        <pc:chgData name="Oliver Wettling" userId="8d768a9244725c2f" providerId="LiveId" clId="{291CAE0B-8FC2-4D10-A385-18C64183B561}" dt="2020-09-16T13:59:08.999" v="160" actId="20577"/>
        <pc:sldMkLst>
          <pc:docMk/>
          <pc:sldMk cId="2489697968" sldId="261"/>
        </pc:sldMkLst>
        <pc:spChg chg="mod">
          <ac:chgData name="Oliver Wettling" userId="8d768a9244725c2f" providerId="LiveId" clId="{291CAE0B-8FC2-4D10-A385-18C64183B561}" dt="2020-09-16T13:59:08.999" v="160" actId="20577"/>
          <ac:spMkLst>
            <pc:docMk/>
            <pc:sldMk cId="2489697968" sldId="261"/>
            <ac:spMk id="2" creationId="{9F2A0E66-0460-4FFF-A6E6-CD4E5ADDA036}"/>
          </ac:spMkLst>
        </pc:spChg>
      </pc:sldChg>
      <pc:sldChg chg="modSp mod">
        <pc:chgData name="Oliver Wettling" userId="8d768a9244725c2f" providerId="LiveId" clId="{291CAE0B-8FC2-4D10-A385-18C64183B561}" dt="2020-09-16T11:40:20.968" v="48" actId="2165"/>
        <pc:sldMkLst>
          <pc:docMk/>
          <pc:sldMk cId="766960067" sldId="267"/>
        </pc:sldMkLst>
        <pc:graphicFrameChg chg="modGraphic">
          <ac:chgData name="Oliver Wettling" userId="8d768a9244725c2f" providerId="LiveId" clId="{291CAE0B-8FC2-4D10-A385-18C64183B561}" dt="2020-09-16T11:40:20.968" v="48" actId="2165"/>
          <ac:graphicFrameMkLst>
            <pc:docMk/>
            <pc:sldMk cId="766960067" sldId="267"/>
            <ac:graphicFrameMk id="5" creationId="{423C2EC2-EF31-4924-B61F-D7CE6C38CFD1}"/>
          </ac:graphicFrameMkLst>
        </pc:graphicFrameChg>
      </pc:sldChg>
    </pc:docChg>
  </pc:docChgLst>
  <pc:docChgLst>
    <pc:chgData name="Oliver Wettling" userId="8d768a9244725c2f" providerId="LiveId" clId="{0EB479C0-A289-49BF-A436-26490B9927C0}"/>
    <pc:docChg chg="modSld">
      <pc:chgData name="Oliver Wettling" userId="8d768a9244725c2f" providerId="LiveId" clId="{0EB479C0-A289-49BF-A436-26490B9927C0}" dt="2021-04-12T16:07:02.983" v="9" actId="11529"/>
      <pc:docMkLst>
        <pc:docMk/>
      </pc:docMkLst>
      <pc:sldChg chg="modSp mod">
        <pc:chgData name="Oliver Wettling" userId="8d768a9244725c2f" providerId="LiveId" clId="{0EB479C0-A289-49BF-A436-26490B9927C0}" dt="2021-04-12T12:05:03.936" v="6" actId="20577"/>
        <pc:sldMkLst>
          <pc:docMk/>
          <pc:sldMk cId="3667662171" sldId="256"/>
        </pc:sldMkLst>
        <pc:spChg chg="mod">
          <ac:chgData name="Oliver Wettling" userId="8d768a9244725c2f" providerId="LiveId" clId="{0EB479C0-A289-49BF-A436-26490B9927C0}" dt="2021-04-12T12:05:03.936" v="6" actId="20577"/>
          <ac:spMkLst>
            <pc:docMk/>
            <pc:sldMk cId="3667662171" sldId="256"/>
            <ac:spMk id="3" creationId="{00000000-0000-0000-0000-000000000000}"/>
          </ac:spMkLst>
        </pc:spChg>
      </pc:sldChg>
      <pc:sldChg chg="addSp modSp mod">
        <pc:chgData name="Oliver Wettling" userId="8d768a9244725c2f" providerId="LiveId" clId="{0EB479C0-A289-49BF-A436-26490B9927C0}" dt="2021-04-12T16:07:02.983" v="9" actId="11529"/>
        <pc:sldMkLst>
          <pc:docMk/>
          <pc:sldMk cId="460776210" sldId="290"/>
        </pc:sldMkLst>
        <pc:spChg chg="add mod">
          <ac:chgData name="Oliver Wettling" userId="8d768a9244725c2f" providerId="LiveId" clId="{0EB479C0-A289-49BF-A436-26490B9927C0}" dt="2021-04-12T16:06:10.643" v="8" actId="1076"/>
          <ac:spMkLst>
            <pc:docMk/>
            <pc:sldMk cId="460776210" sldId="290"/>
            <ac:spMk id="12" creationId="{64E27580-77C5-48F3-B674-8E560FC0D655}"/>
          </ac:spMkLst>
        </pc:spChg>
        <pc:cxnChg chg="add">
          <ac:chgData name="Oliver Wettling" userId="8d768a9244725c2f" providerId="LiveId" clId="{0EB479C0-A289-49BF-A436-26490B9927C0}" dt="2021-04-12T16:07:02.983" v="9" actId="11529"/>
          <ac:cxnSpMkLst>
            <pc:docMk/>
            <pc:sldMk cId="460776210" sldId="290"/>
            <ac:cxnSpMk id="5" creationId="{AB644E15-A15A-45FB-B3EE-3728A296C8BC}"/>
          </ac:cxnSpMkLst>
        </pc:cxnChg>
      </pc:sldChg>
    </pc:docChg>
  </pc:docChgLst>
  <pc:docChgLst>
    <pc:chgData name="Oliver Wettling" userId="8d768a9244725c2f" providerId="LiveId" clId="{448EEE3D-7346-4578-B457-065372BC46C8}"/>
    <pc:docChg chg="undo custSel addSld delSld modSld sldOrd">
      <pc:chgData name="Oliver Wettling" userId="8d768a9244725c2f" providerId="LiveId" clId="{448EEE3D-7346-4578-B457-065372BC46C8}" dt="2020-10-19T19:08:51.033" v="4749" actId="20577"/>
      <pc:docMkLst>
        <pc:docMk/>
      </pc:docMkLst>
      <pc:sldChg chg="modSp mod">
        <pc:chgData name="Oliver Wettling" userId="8d768a9244725c2f" providerId="LiveId" clId="{448EEE3D-7346-4578-B457-065372BC46C8}" dt="2020-10-19T17:04:39.318" v="13" actId="20577"/>
        <pc:sldMkLst>
          <pc:docMk/>
          <pc:sldMk cId="3667662171" sldId="256"/>
        </pc:sldMkLst>
        <pc:spChg chg="mod">
          <ac:chgData name="Oliver Wettling" userId="8d768a9244725c2f" providerId="LiveId" clId="{448EEE3D-7346-4578-B457-065372BC46C8}" dt="2020-10-19T17:04:39.318" v="13" actId="20577"/>
          <ac:spMkLst>
            <pc:docMk/>
            <pc:sldMk cId="3667662171" sldId="256"/>
            <ac:spMk id="3" creationId="{00000000-0000-0000-0000-000000000000}"/>
          </ac:spMkLst>
        </pc:spChg>
      </pc:sldChg>
      <pc:sldChg chg="del">
        <pc:chgData name="Oliver Wettling" userId="8d768a9244725c2f" providerId="LiveId" clId="{448EEE3D-7346-4578-B457-065372BC46C8}" dt="2020-10-19T17:20:05.473" v="15" actId="47"/>
        <pc:sldMkLst>
          <pc:docMk/>
          <pc:sldMk cId="1255843733" sldId="257"/>
        </pc:sldMkLst>
      </pc:sldChg>
      <pc:sldChg chg="modSp mod">
        <pc:chgData name="Oliver Wettling" userId="8d768a9244725c2f" providerId="LiveId" clId="{448EEE3D-7346-4578-B457-065372BC46C8}" dt="2020-10-19T18:38:24.349" v="3687" actId="20577"/>
        <pc:sldMkLst>
          <pc:docMk/>
          <pc:sldMk cId="1513238066" sldId="258"/>
        </pc:sldMkLst>
        <pc:spChg chg="mod">
          <ac:chgData name="Oliver Wettling" userId="8d768a9244725c2f" providerId="LiveId" clId="{448EEE3D-7346-4578-B457-065372BC46C8}" dt="2020-10-19T18:38:24.349" v="3687" actId="20577"/>
          <ac:spMkLst>
            <pc:docMk/>
            <pc:sldMk cId="1513238066" sldId="258"/>
            <ac:spMk id="2" creationId="{3CFD2930-4597-4F9E-8FFD-EF111701D4DB}"/>
          </ac:spMkLst>
        </pc:spChg>
      </pc:sldChg>
      <pc:sldChg chg="del">
        <pc:chgData name="Oliver Wettling" userId="8d768a9244725c2f" providerId="LiveId" clId="{448EEE3D-7346-4578-B457-065372BC46C8}" dt="2020-10-19T17:35:09.748" v="68" actId="47"/>
        <pc:sldMkLst>
          <pc:docMk/>
          <pc:sldMk cId="2998989187" sldId="260"/>
        </pc:sldMkLst>
      </pc:sldChg>
      <pc:sldChg chg="modSp mod">
        <pc:chgData name="Oliver Wettling" userId="8d768a9244725c2f" providerId="LiveId" clId="{448EEE3D-7346-4578-B457-065372BC46C8}" dt="2020-10-19T17:20:29.878" v="28" actId="27636"/>
        <pc:sldMkLst>
          <pc:docMk/>
          <pc:sldMk cId="2489697968" sldId="261"/>
        </pc:sldMkLst>
        <pc:spChg chg="mod">
          <ac:chgData name="Oliver Wettling" userId="8d768a9244725c2f" providerId="LiveId" clId="{448EEE3D-7346-4578-B457-065372BC46C8}" dt="2020-10-19T17:20:29.878" v="28" actId="27636"/>
          <ac:spMkLst>
            <pc:docMk/>
            <pc:sldMk cId="2489697968" sldId="261"/>
            <ac:spMk id="2" creationId="{9F2A0E66-0460-4FFF-A6E6-CD4E5ADDA036}"/>
          </ac:spMkLst>
        </pc:spChg>
      </pc:sldChg>
      <pc:sldChg chg="modSp mod">
        <pc:chgData name="Oliver Wettling" userId="8d768a9244725c2f" providerId="LiveId" clId="{448EEE3D-7346-4578-B457-065372BC46C8}" dt="2020-10-19T17:40:05.805" v="100" actId="20577"/>
        <pc:sldMkLst>
          <pc:docMk/>
          <pc:sldMk cId="2317876071" sldId="264"/>
        </pc:sldMkLst>
        <pc:spChg chg="mod">
          <ac:chgData name="Oliver Wettling" userId="8d768a9244725c2f" providerId="LiveId" clId="{448EEE3D-7346-4578-B457-065372BC46C8}" dt="2020-10-19T17:40:05.805" v="100" actId="20577"/>
          <ac:spMkLst>
            <pc:docMk/>
            <pc:sldMk cId="2317876071" sldId="264"/>
            <ac:spMk id="2" creationId="{3CFD2930-4597-4F9E-8FFD-EF111701D4DB}"/>
          </ac:spMkLst>
        </pc:spChg>
      </pc:sldChg>
      <pc:sldChg chg="delSp modSp mod">
        <pc:chgData name="Oliver Wettling" userId="8d768a9244725c2f" providerId="LiveId" clId="{448EEE3D-7346-4578-B457-065372BC46C8}" dt="2020-10-19T17:25:48.352" v="66" actId="403"/>
        <pc:sldMkLst>
          <pc:docMk/>
          <pc:sldMk cId="3021143810" sldId="265"/>
        </pc:sldMkLst>
        <pc:spChg chg="mod">
          <ac:chgData name="Oliver Wettling" userId="8d768a9244725c2f" providerId="LiveId" clId="{448EEE3D-7346-4578-B457-065372BC46C8}" dt="2020-10-19T17:25:48.352" v="66" actId="403"/>
          <ac:spMkLst>
            <pc:docMk/>
            <pc:sldMk cId="3021143810" sldId="265"/>
            <ac:spMk id="2" creationId="{07ADA937-82AC-4FD1-805B-AB33336D9476}"/>
          </ac:spMkLst>
        </pc:spChg>
        <pc:spChg chg="del">
          <ac:chgData name="Oliver Wettling" userId="8d768a9244725c2f" providerId="LiveId" clId="{448EEE3D-7346-4578-B457-065372BC46C8}" dt="2020-10-19T17:19:55.421" v="14" actId="478"/>
          <ac:spMkLst>
            <pc:docMk/>
            <pc:sldMk cId="3021143810" sldId="265"/>
            <ac:spMk id="9" creationId="{954F99E5-B497-45EA-9650-AA65C3A4DCCA}"/>
          </ac:spMkLst>
        </pc:spChg>
      </pc:sldChg>
      <pc:sldChg chg="modSp mod">
        <pc:chgData name="Oliver Wettling" userId="8d768a9244725c2f" providerId="LiveId" clId="{448EEE3D-7346-4578-B457-065372BC46C8}" dt="2020-10-19T17:44:58.322" v="265" actId="20577"/>
        <pc:sldMkLst>
          <pc:docMk/>
          <pc:sldMk cId="2457663261" sldId="266"/>
        </pc:sldMkLst>
        <pc:spChg chg="mod">
          <ac:chgData name="Oliver Wettling" userId="8d768a9244725c2f" providerId="LiveId" clId="{448EEE3D-7346-4578-B457-065372BC46C8}" dt="2020-10-19T17:44:58.322" v="265" actId="20577"/>
          <ac:spMkLst>
            <pc:docMk/>
            <pc:sldMk cId="2457663261" sldId="266"/>
            <ac:spMk id="2" creationId="{3CFD2930-4597-4F9E-8FFD-EF111701D4DB}"/>
          </ac:spMkLst>
        </pc:spChg>
      </pc:sldChg>
      <pc:sldChg chg="del">
        <pc:chgData name="Oliver Wettling" userId="8d768a9244725c2f" providerId="LiveId" clId="{448EEE3D-7346-4578-B457-065372BC46C8}" dt="2020-10-19T17:29:13.941" v="67" actId="47"/>
        <pc:sldMkLst>
          <pc:docMk/>
          <pc:sldMk cId="766960067" sldId="267"/>
        </pc:sldMkLst>
      </pc:sldChg>
      <pc:sldChg chg="modSp mod ord">
        <pc:chgData name="Oliver Wettling" userId="8d768a9244725c2f" providerId="LiveId" clId="{448EEE3D-7346-4578-B457-065372BC46C8}" dt="2020-10-19T18:32:24.026" v="3399" actId="20577"/>
        <pc:sldMkLst>
          <pc:docMk/>
          <pc:sldMk cId="1039286046" sldId="268"/>
        </pc:sldMkLst>
        <pc:spChg chg="mod">
          <ac:chgData name="Oliver Wettling" userId="8d768a9244725c2f" providerId="LiveId" clId="{448EEE3D-7346-4578-B457-065372BC46C8}" dt="2020-10-19T18:32:24.026" v="3399" actId="20577"/>
          <ac:spMkLst>
            <pc:docMk/>
            <pc:sldMk cId="1039286046" sldId="268"/>
            <ac:spMk id="2" creationId="{272118D2-0BD4-42AB-A016-C5EF2DAEA04F}"/>
          </ac:spMkLst>
        </pc:spChg>
        <pc:spChg chg="mod">
          <ac:chgData name="Oliver Wettling" userId="8d768a9244725c2f" providerId="LiveId" clId="{448EEE3D-7346-4578-B457-065372BC46C8}" dt="2020-10-19T18:32:10.740" v="3397" actId="20577"/>
          <ac:spMkLst>
            <pc:docMk/>
            <pc:sldMk cId="1039286046" sldId="268"/>
            <ac:spMk id="4" creationId="{F9B5A9E8-EC64-43E7-B63C-9D0C0FCADD0A}"/>
          </ac:spMkLst>
        </pc:spChg>
      </pc:sldChg>
      <pc:sldChg chg="addSp delSp modSp mod">
        <pc:chgData name="Oliver Wettling" userId="8d768a9244725c2f" providerId="LiveId" clId="{448EEE3D-7346-4578-B457-065372BC46C8}" dt="2020-10-19T18:37:11.334" v="3658" actId="207"/>
        <pc:sldMkLst>
          <pc:docMk/>
          <pc:sldMk cId="4117410637" sldId="269"/>
        </pc:sldMkLst>
        <pc:spChg chg="add mod ord">
          <ac:chgData name="Oliver Wettling" userId="8d768a9244725c2f" providerId="LiveId" clId="{448EEE3D-7346-4578-B457-065372BC46C8}" dt="2020-10-19T18:37:11.334" v="3658" actId="207"/>
          <ac:spMkLst>
            <pc:docMk/>
            <pc:sldMk cId="4117410637" sldId="269"/>
            <ac:spMk id="10" creationId="{29CA0780-58F0-4860-8C63-E190EE2EA74F}"/>
          </ac:spMkLst>
        </pc:spChg>
        <pc:picChg chg="add del mod">
          <ac:chgData name="Oliver Wettling" userId="8d768a9244725c2f" providerId="LiveId" clId="{448EEE3D-7346-4578-B457-065372BC46C8}" dt="2020-10-19T18:36:33.194" v="3643"/>
          <ac:picMkLst>
            <pc:docMk/>
            <pc:sldMk cId="4117410637" sldId="269"/>
            <ac:picMk id="7" creationId="{EE7FED80-FEF8-4AF9-A8F0-D9BB903C3AB2}"/>
          </ac:picMkLst>
        </pc:picChg>
        <pc:picChg chg="add mod">
          <ac:chgData name="Oliver Wettling" userId="8d768a9244725c2f" providerId="LiveId" clId="{448EEE3D-7346-4578-B457-065372BC46C8}" dt="2020-10-19T18:36:46.186" v="3650" actId="1076"/>
          <ac:picMkLst>
            <pc:docMk/>
            <pc:sldMk cId="4117410637" sldId="269"/>
            <ac:picMk id="9" creationId="{52A35E87-83E0-497C-8989-4B5393009435}"/>
          </ac:picMkLst>
        </pc:picChg>
      </pc:sldChg>
      <pc:sldChg chg="addSp delSp modSp add mod">
        <pc:chgData name="Oliver Wettling" userId="8d768a9244725c2f" providerId="LiveId" clId="{448EEE3D-7346-4578-B457-065372BC46C8}" dt="2020-10-19T18:43:06.344" v="4109" actId="1076"/>
        <pc:sldMkLst>
          <pc:docMk/>
          <pc:sldMk cId="1362105266" sldId="270"/>
        </pc:sldMkLst>
        <pc:spChg chg="del">
          <ac:chgData name="Oliver Wettling" userId="8d768a9244725c2f" providerId="LiveId" clId="{448EEE3D-7346-4578-B457-065372BC46C8}" dt="2020-10-19T17:23:28.237" v="30" actId="478"/>
          <ac:spMkLst>
            <pc:docMk/>
            <pc:sldMk cId="1362105266" sldId="270"/>
            <ac:spMk id="2" creationId="{9F2A0E66-0460-4FFF-A6E6-CD4E5ADDA036}"/>
          </ac:spMkLst>
        </pc:spChg>
        <pc:spChg chg="del">
          <ac:chgData name="Oliver Wettling" userId="8d768a9244725c2f" providerId="LiveId" clId="{448EEE3D-7346-4578-B457-065372BC46C8}" dt="2020-10-19T17:23:29.785" v="31" actId="478"/>
          <ac:spMkLst>
            <pc:docMk/>
            <pc:sldMk cId="1362105266" sldId="270"/>
            <ac:spMk id="4" creationId="{3B2A43F0-67E6-4124-860A-633FF534E189}"/>
          </ac:spMkLst>
        </pc:spChg>
        <pc:spChg chg="add del mod">
          <ac:chgData name="Oliver Wettling" userId="8d768a9244725c2f" providerId="LiveId" clId="{448EEE3D-7346-4578-B457-065372BC46C8}" dt="2020-10-19T17:23:32.462" v="33" actId="478"/>
          <ac:spMkLst>
            <pc:docMk/>
            <pc:sldMk cId="1362105266" sldId="270"/>
            <ac:spMk id="8" creationId="{7EC2A3BD-EED1-4C76-949F-59E921EDDB5C}"/>
          </ac:spMkLst>
        </pc:spChg>
        <pc:spChg chg="add del mod">
          <ac:chgData name="Oliver Wettling" userId="8d768a9244725c2f" providerId="LiveId" clId="{448EEE3D-7346-4578-B457-065372BC46C8}" dt="2020-10-19T17:23:30.645" v="32" actId="478"/>
          <ac:spMkLst>
            <pc:docMk/>
            <pc:sldMk cId="1362105266" sldId="270"/>
            <ac:spMk id="10" creationId="{04AF1594-241A-4B38-B051-1565A82EE021}"/>
          </ac:spMkLst>
        </pc:spChg>
        <pc:spChg chg="add mod ord">
          <ac:chgData name="Oliver Wettling" userId="8d768a9244725c2f" providerId="LiveId" clId="{448EEE3D-7346-4578-B457-065372BC46C8}" dt="2020-10-19T17:24:59.351" v="51" actId="207"/>
          <ac:spMkLst>
            <pc:docMk/>
            <pc:sldMk cId="1362105266" sldId="270"/>
            <ac:spMk id="13" creationId="{6CD2D94B-8045-4ABC-ADDB-FC5F66A9AA19}"/>
          </ac:spMkLst>
        </pc:spChg>
        <pc:grpChg chg="add mod">
          <ac:chgData name="Oliver Wettling" userId="8d768a9244725c2f" providerId="LiveId" clId="{448EEE3D-7346-4578-B457-065372BC46C8}" dt="2020-10-19T18:43:06.344" v="4109" actId="1076"/>
          <ac:grpSpMkLst>
            <pc:docMk/>
            <pc:sldMk cId="1362105266" sldId="270"/>
            <ac:grpSpMk id="14" creationId="{DDB3DCC8-D25C-4C49-9F72-37FCFA5C4E58}"/>
          </ac:grpSpMkLst>
        </pc:grpChg>
        <pc:picChg chg="add mod">
          <ac:chgData name="Oliver Wettling" userId="8d768a9244725c2f" providerId="LiveId" clId="{448EEE3D-7346-4578-B457-065372BC46C8}" dt="2020-10-19T17:24:28.689" v="47" actId="164"/>
          <ac:picMkLst>
            <pc:docMk/>
            <pc:sldMk cId="1362105266" sldId="270"/>
            <ac:picMk id="12" creationId="{3CA812C0-BDC6-4A2C-9CCC-37A861B228F6}"/>
          </ac:picMkLst>
        </pc:picChg>
      </pc:sldChg>
      <pc:sldChg chg="add del">
        <pc:chgData name="Oliver Wettling" userId="8d768a9244725c2f" providerId="LiveId" clId="{448EEE3D-7346-4578-B457-065372BC46C8}" dt="2020-10-19T17:23:35.039" v="35"/>
        <pc:sldMkLst>
          <pc:docMk/>
          <pc:sldMk cId="1016266417" sldId="271"/>
        </pc:sldMkLst>
      </pc:sldChg>
      <pc:sldChg chg="addSp modSp add mod">
        <pc:chgData name="Oliver Wettling" userId="8d768a9244725c2f" providerId="LiveId" clId="{448EEE3D-7346-4578-B457-065372BC46C8}" dt="2020-10-19T18:43:39.313" v="4139" actId="20577"/>
        <pc:sldMkLst>
          <pc:docMk/>
          <pc:sldMk cId="1730789651" sldId="271"/>
        </pc:sldMkLst>
        <pc:spChg chg="mod">
          <ac:chgData name="Oliver Wettling" userId="8d768a9244725c2f" providerId="LiveId" clId="{448EEE3D-7346-4578-B457-065372BC46C8}" dt="2020-10-19T18:43:39.313" v="4139" actId="20577"/>
          <ac:spMkLst>
            <pc:docMk/>
            <pc:sldMk cId="1730789651" sldId="271"/>
            <ac:spMk id="2" creationId="{3CFD2930-4597-4F9E-8FFD-EF111701D4DB}"/>
          </ac:spMkLst>
        </pc:spChg>
        <pc:spChg chg="mod">
          <ac:chgData name="Oliver Wettling" userId="8d768a9244725c2f" providerId="LiveId" clId="{448EEE3D-7346-4578-B457-065372BC46C8}" dt="2020-10-19T18:12:39.621" v="1646" actId="164"/>
          <ac:spMkLst>
            <pc:docMk/>
            <pc:sldMk cId="1730789651" sldId="271"/>
            <ac:spMk id="5" creationId="{BFFABCBA-1F78-4B22-B481-1DC61C88E11E}"/>
          </ac:spMkLst>
        </pc:spChg>
        <pc:grpChg chg="add mod">
          <ac:chgData name="Oliver Wettling" userId="8d768a9244725c2f" providerId="LiveId" clId="{448EEE3D-7346-4578-B457-065372BC46C8}" dt="2020-10-19T18:12:39.621" v="1646" actId="164"/>
          <ac:grpSpMkLst>
            <pc:docMk/>
            <pc:sldMk cId="1730789651" sldId="271"/>
            <ac:grpSpMk id="7" creationId="{EF52A0F0-47DF-447A-B320-DD810AC74DCA}"/>
          </ac:grpSpMkLst>
        </pc:grpChg>
        <pc:picChg chg="mod">
          <ac:chgData name="Oliver Wettling" userId="8d768a9244725c2f" providerId="LiveId" clId="{448EEE3D-7346-4578-B457-065372BC46C8}" dt="2020-10-19T18:12:39.621" v="1646" actId="164"/>
          <ac:picMkLst>
            <pc:docMk/>
            <pc:sldMk cId="1730789651" sldId="271"/>
            <ac:picMk id="6" creationId="{4E44E38C-C9CC-4772-B04F-F61207CFD7DE}"/>
          </ac:picMkLst>
        </pc:picChg>
      </pc:sldChg>
      <pc:sldChg chg="addSp modSp new mod">
        <pc:chgData name="Oliver Wettling" userId="8d768a9244725c2f" providerId="LiveId" clId="{448EEE3D-7346-4578-B457-065372BC46C8}" dt="2020-10-19T18:12:41.242" v="1647"/>
        <pc:sldMkLst>
          <pc:docMk/>
          <pc:sldMk cId="3664415191" sldId="272"/>
        </pc:sldMkLst>
        <pc:spChg chg="mod">
          <ac:chgData name="Oliver Wettling" userId="8d768a9244725c2f" providerId="LiveId" clId="{448EEE3D-7346-4578-B457-065372BC46C8}" dt="2020-10-19T17:53:50.912" v="716" actId="20577"/>
          <ac:spMkLst>
            <pc:docMk/>
            <pc:sldMk cId="3664415191" sldId="272"/>
            <ac:spMk id="2" creationId="{E20BD4A8-42EB-4A44-9077-04A9C574274F}"/>
          </ac:spMkLst>
        </pc:spChg>
        <pc:spChg chg="mod">
          <ac:chgData name="Oliver Wettling" userId="8d768a9244725c2f" providerId="LiveId" clId="{448EEE3D-7346-4578-B457-065372BC46C8}" dt="2020-10-19T17:49:33.550" v="330" actId="20577"/>
          <ac:spMkLst>
            <pc:docMk/>
            <pc:sldMk cId="3664415191" sldId="272"/>
            <ac:spMk id="4" creationId="{695F57FB-B6FE-4BB6-8BC7-B742E615FB54}"/>
          </ac:spMkLst>
        </pc:spChg>
        <pc:spChg chg="mod">
          <ac:chgData name="Oliver Wettling" userId="8d768a9244725c2f" providerId="LiveId" clId="{448EEE3D-7346-4578-B457-065372BC46C8}" dt="2020-10-19T18:12:41.242" v="1647"/>
          <ac:spMkLst>
            <pc:docMk/>
            <pc:sldMk cId="3664415191" sldId="272"/>
            <ac:spMk id="7" creationId="{202B2D72-5332-4231-9741-9D34696A0081}"/>
          </ac:spMkLst>
        </pc:spChg>
        <pc:grpChg chg="add mod">
          <ac:chgData name="Oliver Wettling" userId="8d768a9244725c2f" providerId="LiveId" clId="{448EEE3D-7346-4578-B457-065372BC46C8}" dt="2020-10-19T18:12:41.242" v="1647"/>
          <ac:grpSpMkLst>
            <pc:docMk/>
            <pc:sldMk cId="3664415191" sldId="272"/>
            <ac:grpSpMk id="5" creationId="{934D3C27-CA22-4043-8980-7A7F8F434A5A}"/>
          </ac:grpSpMkLst>
        </pc:grpChg>
        <pc:picChg chg="mod">
          <ac:chgData name="Oliver Wettling" userId="8d768a9244725c2f" providerId="LiveId" clId="{448EEE3D-7346-4578-B457-065372BC46C8}" dt="2020-10-19T18:12:41.242" v="1647"/>
          <ac:picMkLst>
            <pc:docMk/>
            <pc:sldMk cId="3664415191" sldId="272"/>
            <ac:picMk id="6" creationId="{CE7D4E62-F620-4042-AFF4-402164D3966C}"/>
          </ac:picMkLst>
        </pc:picChg>
      </pc:sldChg>
      <pc:sldChg chg="addSp modSp add mod">
        <pc:chgData name="Oliver Wettling" userId="8d768a9244725c2f" providerId="LiveId" clId="{448EEE3D-7346-4578-B457-065372BC46C8}" dt="2020-10-19T18:12:41.950" v="1648"/>
        <pc:sldMkLst>
          <pc:docMk/>
          <pc:sldMk cId="2815122957" sldId="273"/>
        </pc:sldMkLst>
        <pc:spChg chg="mod">
          <ac:chgData name="Oliver Wettling" userId="8d768a9244725c2f" providerId="LiveId" clId="{448EEE3D-7346-4578-B457-065372BC46C8}" dt="2020-10-19T17:56:50.708" v="1096" actId="14100"/>
          <ac:spMkLst>
            <pc:docMk/>
            <pc:sldMk cId="2815122957" sldId="273"/>
            <ac:spMk id="2" creationId="{E20BD4A8-42EB-4A44-9077-04A9C574274F}"/>
          </ac:spMkLst>
        </pc:spChg>
        <pc:spChg chg="mod">
          <ac:chgData name="Oliver Wettling" userId="8d768a9244725c2f" providerId="LiveId" clId="{448EEE3D-7346-4578-B457-065372BC46C8}" dt="2020-10-19T17:52:44.203" v="527" actId="20577"/>
          <ac:spMkLst>
            <pc:docMk/>
            <pc:sldMk cId="2815122957" sldId="273"/>
            <ac:spMk id="4" creationId="{695F57FB-B6FE-4BB6-8BC7-B742E615FB54}"/>
          </ac:spMkLst>
        </pc:spChg>
        <pc:spChg chg="mod">
          <ac:chgData name="Oliver Wettling" userId="8d768a9244725c2f" providerId="LiveId" clId="{448EEE3D-7346-4578-B457-065372BC46C8}" dt="2020-10-19T18:12:41.950" v="1648"/>
          <ac:spMkLst>
            <pc:docMk/>
            <pc:sldMk cId="2815122957" sldId="273"/>
            <ac:spMk id="7" creationId="{EF0A6B5E-3FD1-4602-9C4C-78DB84B92770}"/>
          </ac:spMkLst>
        </pc:spChg>
        <pc:grpChg chg="add mod">
          <ac:chgData name="Oliver Wettling" userId="8d768a9244725c2f" providerId="LiveId" clId="{448EEE3D-7346-4578-B457-065372BC46C8}" dt="2020-10-19T18:12:41.950" v="1648"/>
          <ac:grpSpMkLst>
            <pc:docMk/>
            <pc:sldMk cId="2815122957" sldId="273"/>
            <ac:grpSpMk id="5" creationId="{9B2D6E42-465C-4603-8CB7-64FE993A9D89}"/>
          </ac:grpSpMkLst>
        </pc:grpChg>
        <pc:picChg chg="mod">
          <ac:chgData name="Oliver Wettling" userId="8d768a9244725c2f" providerId="LiveId" clId="{448EEE3D-7346-4578-B457-065372BC46C8}" dt="2020-10-19T18:12:41.950" v="1648"/>
          <ac:picMkLst>
            <pc:docMk/>
            <pc:sldMk cId="2815122957" sldId="273"/>
            <ac:picMk id="6" creationId="{58D0F505-ECC1-46EF-AF98-8899E1FF68C4}"/>
          </ac:picMkLst>
        </pc:picChg>
      </pc:sldChg>
      <pc:sldChg chg="add del">
        <pc:chgData name="Oliver Wettling" userId="8d768a9244725c2f" providerId="LiveId" clId="{448EEE3D-7346-4578-B457-065372BC46C8}" dt="2020-10-19T17:57:03.310" v="1098" actId="47"/>
        <pc:sldMkLst>
          <pc:docMk/>
          <pc:sldMk cId="662252262" sldId="274"/>
        </pc:sldMkLst>
      </pc:sldChg>
      <pc:sldChg chg="addSp modSp add mod">
        <pc:chgData name="Oliver Wettling" userId="8d768a9244725c2f" providerId="LiveId" clId="{448EEE3D-7346-4578-B457-065372BC46C8}" dt="2020-10-19T18:12:42.486" v="1649"/>
        <pc:sldMkLst>
          <pc:docMk/>
          <pc:sldMk cId="1527212420" sldId="274"/>
        </pc:sldMkLst>
        <pc:spChg chg="mod">
          <ac:chgData name="Oliver Wettling" userId="8d768a9244725c2f" providerId="LiveId" clId="{448EEE3D-7346-4578-B457-065372BC46C8}" dt="2020-10-19T17:59:18.127" v="1229" actId="20577"/>
          <ac:spMkLst>
            <pc:docMk/>
            <pc:sldMk cId="1527212420" sldId="274"/>
            <ac:spMk id="2" creationId="{E20BD4A8-42EB-4A44-9077-04A9C574274F}"/>
          </ac:spMkLst>
        </pc:spChg>
        <pc:spChg chg="mod">
          <ac:chgData name="Oliver Wettling" userId="8d768a9244725c2f" providerId="LiveId" clId="{448EEE3D-7346-4578-B457-065372BC46C8}" dt="2020-10-19T17:57:14.335" v="1114" actId="20577"/>
          <ac:spMkLst>
            <pc:docMk/>
            <pc:sldMk cId="1527212420" sldId="274"/>
            <ac:spMk id="4" creationId="{695F57FB-B6FE-4BB6-8BC7-B742E615FB54}"/>
          </ac:spMkLst>
        </pc:spChg>
        <pc:spChg chg="mod">
          <ac:chgData name="Oliver Wettling" userId="8d768a9244725c2f" providerId="LiveId" clId="{448EEE3D-7346-4578-B457-065372BC46C8}" dt="2020-10-19T18:12:42.486" v="1649"/>
          <ac:spMkLst>
            <pc:docMk/>
            <pc:sldMk cId="1527212420" sldId="274"/>
            <ac:spMk id="7" creationId="{82828459-C367-4375-99DD-9D8F3DEBCF7C}"/>
          </ac:spMkLst>
        </pc:spChg>
        <pc:grpChg chg="add mod">
          <ac:chgData name="Oliver Wettling" userId="8d768a9244725c2f" providerId="LiveId" clId="{448EEE3D-7346-4578-B457-065372BC46C8}" dt="2020-10-19T18:12:42.486" v="1649"/>
          <ac:grpSpMkLst>
            <pc:docMk/>
            <pc:sldMk cId="1527212420" sldId="274"/>
            <ac:grpSpMk id="5" creationId="{4E380779-8001-4A42-BD5B-1E21F1F2550E}"/>
          </ac:grpSpMkLst>
        </pc:grpChg>
        <pc:picChg chg="mod">
          <ac:chgData name="Oliver Wettling" userId="8d768a9244725c2f" providerId="LiveId" clId="{448EEE3D-7346-4578-B457-065372BC46C8}" dt="2020-10-19T18:12:42.486" v="1649"/>
          <ac:picMkLst>
            <pc:docMk/>
            <pc:sldMk cId="1527212420" sldId="274"/>
            <ac:picMk id="6" creationId="{7DC0CE24-0819-41AE-B406-2CFA02180BAB}"/>
          </ac:picMkLst>
        </pc:picChg>
      </pc:sldChg>
      <pc:sldChg chg="addSp modSp add mod">
        <pc:chgData name="Oliver Wettling" userId="8d768a9244725c2f" providerId="LiveId" clId="{448EEE3D-7346-4578-B457-065372BC46C8}" dt="2020-10-19T18:12:43.440" v="1650"/>
        <pc:sldMkLst>
          <pc:docMk/>
          <pc:sldMk cId="527613716" sldId="275"/>
        </pc:sldMkLst>
        <pc:spChg chg="mod">
          <ac:chgData name="Oliver Wettling" userId="8d768a9244725c2f" providerId="LiveId" clId="{448EEE3D-7346-4578-B457-065372BC46C8}" dt="2020-10-19T18:01:28.484" v="1489" actId="20577"/>
          <ac:spMkLst>
            <pc:docMk/>
            <pc:sldMk cId="527613716" sldId="275"/>
            <ac:spMk id="2" creationId="{E20BD4A8-42EB-4A44-9077-04A9C574274F}"/>
          </ac:spMkLst>
        </pc:spChg>
        <pc:spChg chg="mod">
          <ac:chgData name="Oliver Wettling" userId="8d768a9244725c2f" providerId="LiveId" clId="{448EEE3D-7346-4578-B457-065372BC46C8}" dt="2020-10-19T17:59:44.420" v="1253" actId="20577"/>
          <ac:spMkLst>
            <pc:docMk/>
            <pc:sldMk cId="527613716" sldId="275"/>
            <ac:spMk id="4" creationId="{695F57FB-B6FE-4BB6-8BC7-B742E615FB54}"/>
          </ac:spMkLst>
        </pc:spChg>
        <pc:spChg chg="mod">
          <ac:chgData name="Oliver Wettling" userId="8d768a9244725c2f" providerId="LiveId" clId="{448EEE3D-7346-4578-B457-065372BC46C8}" dt="2020-10-19T18:12:43.440" v="1650"/>
          <ac:spMkLst>
            <pc:docMk/>
            <pc:sldMk cId="527613716" sldId="275"/>
            <ac:spMk id="7" creationId="{4FBBC1CC-118A-465D-816E-5C0B3FB93710}"/>
          </ac:spMkLst>
        </pc:spChg>
        <pc:grpChg chg="add mod">
          <ac:chgData name="Oliver Wettling" userId="8d768a9244725c2f" providerId="LiveId" clId="{448EEE3D-7346-4578-B457-065372BC46C8}" dt="2020-10-19T18:12:43.440" v="1650"/>
          <ac:grpSpMkLst>
            <pc:docMk/>
            <pc:sldMk cId="527613716" sldId="275"/>
            <ac:grpSpMk id="5" creationId="{162DAAF3-4CAD-4832-A102-CD11F7450B69}"/>
          </ac:grpSpMkLst>
        </pc:grpChg>
        <pc:picChg chg="mod">
          <ac:chgData name="Oliver Wettling" userId="8d768a9244725c2f" providerId="LiveId" clId="{448EEE3D-7346-4578-B457-065372BC46C8}" dt="2020-10-19T18:12:43.440" v="1650"/>
          <ac:picMkLst>
            <pc:docMk/>
            <pc:sldMk cId="527613716" sldId="275"/>
            <ac:picMk id="6" creationId="{32E3945E-57B8-4390-A266-27360378A6BF}"/>
          </ac:picMkLst>
        </pc:picChg>
      </pc:sldChg>
      <pc:sldChg chg="addSp delSp modSp new mod">
        <pc:chgData name="Oliver Wettling" userId="8d768a9244725c2f" providerId="LiveId" clId="{448EEE3D-7346-4578-B457-065372BC46C8}" dt="2020-10-19T18:14:08.519" v="1906" actId="1076"/>
        <pc:sldMkLst>
          <pc:docMk/>
          <pc:sldMk cId="2260847755" sldId="276"/>
        </pc:sldMkLst>
        <pc:spChg chg="del">
          <ac:chgData name="Oliver Wettling" userId="8d768a9244725c2f" providerId="LiveId" clId="{448EEE3D-7346-4578-B457-065372BC46C8}" dt="2020-10-19T18:10:24.494" v="1565" actId="478"/>
          <ac:spMkLst>
            <pc:docMk/>
            <pc:sldMk cId="2260847755" sldId="276"/>
            <ac:spMk id="2" creationId="{7DF73AE9-1BD3-4EF4-8750-47D3D972FCC2}"/>
          </ac:spMkLst>
        </pc:spChg>
        <pc:spChg chg="mod">
          <ac:chgData name="Oliver Wettling" userId="8d768a9244725c2f" providerId="LiveId" clId="{448EEE3D-7346-4578-B457-065372BC46C8}" dt="2020-10-19T18:12:30.134" v="1645" actId="20577"/>
          <ac:spMkLst>
            <pc:docMk/>
            <pc:sldMk cId="2260847755" sldId="276"/>
            <ac:spMk id="4" creationId="{9B6FB99E-9501-43DD-A95C-DEB9FE8CCA9E}"/>
          </ac:spMkLst>
        </pc:spChg>
        <pc:spChg chg="mod">
          <ac:chgData name="Oliver Wettling" userId="8d768a9244725c2f" providerId="LiveId" clId="{448EEE3D-7346-4578-B457-065372BC46C8}" dt="2020-10-19T18:12:44.510" v="1651"/>
          <ac:spMkLst>
            <pc:docMk/>
            <pc:sldMk cId="2260847755" sldId="276"/>
            <ac:spMk id="8" creationId="{AE5FB514-F003-47B2-9B42-1DCC58DF06EA}"/>
          </ac:spMkLst>
        </pc:spChg>
        <pc:grpChg chg="add mod">
          <ac:chgData name="Oliver Wettling" userId="8d768a9244725c2f" providerId="LiveId" clId="{448EEE3D-7346-4578-B457-065372BC46C8}" dt="2020-10-19T18:12:44.510" v="1651"/>
          <ac:grpSpMkLst>
            <pc:docMk/>
            <pc:sldMk cId="2260847755" sldId="276"/>
            <ac:grpSpMk id="6" creationId="{0D3E0CAB-91FE-4B21-96E4-1EF5AA023AE7}"/>
          </ac:grpSpMkLst>
        </pc:grpChg>
        <pc:graphicFrameChg chg="add mod modGraphic">
          <ac:chgData name="Oliver Wettling" userId="8d768a9244725c2f" providerId="LiveId" clId="{448EEE3D-7346-4578-B457-065372BC46C8}" dt="2020-10-19T18:14:08.519" v="1906" actId="1076"/>
          <ac:graphicFrameMkLst>
            <pc:docMk/>
            <pc:sldMk cId="2260847755" sldId="276"/>
            <ac:graphicFrameMk id="5" creationId="{5A3E95FE-BA56-4271-940D-20FAC38A50CF}"/>
          </ac:graphicFrameMkLst>
        </pc:graphicFrameChg>
        <pc:picChg chg="mod">
          <ac:chgData name="Oliver Wettling" userId="8d768a9244725c2f" providerId="LiveId" clId="{448EEE3D-7346-4578-B457-065372BC46C8}" dt="2020-10-19T18:12:44.510" v="1651"/>
          <ac:picMkLst>
            <pc:docMk/>
            <pc:sldMk cId="2260847755" sldId="276"/>
            <ac:picMk id="7" creationId="{8F11C1C4-7275-493A-908B-D400ADF4774F}"/>
          </ac:picMkLst>
        </pc:picChg>
      </pc:sldChg>
      <pc:sldChg chg="addSp modSp add mod ord">
        <pc:chgData name="Oliver Wettling" userId="8d768a9244725c2f" providerId="LiveId" clId="{448EEE3D-7346-4578-B457-065372BC46C8}" dt="2020-10-19T18:35:19.532" v="3638" actId="20577"/>
        <pc:sldMkLst>
          <pc:docMk/>
          <pc:sldMk cId="554664799" sldId="277"/>
        </pc:sldMkLst>
        <pc:spChg chg="mod">
          <ac:chgData name="Oliver Wettling" userId="8d768a9244725c2f" providerId="LiveId" clId="{448EEE3D-7346-4578-B457-065372BC46C8}" dt="2020-10-19T18:35:19.532" v="3638" actId="20577"/>
          <ac:spMkLst>
            <pc:docMk/>
            <pc:sldMk cId="554664799" sldId="277"/>
            <ac:spMk id="2" creationId="{7DF73AE9-1BD3-4EF4-8750-47D3D972FCC2}"/>
          </ac:spMkLst>
        </pc:spChg>
        <pc:spChg chg="mod">
          <ac:chgData name="Oliver Wettling" userId="8d768a9244725c2f" providerId="LiveId" clId="{448EEE3D-7346-4578-B457-065372BC46C8}" dt="2020-10-19T18:32:57.813" v="3412" actId="20577"/>
          <ac:spMkLst>
            <pc:docMk/>
            <pc:sldMk cId="554664799" sldId="277"/>
            <ac:spMk id="4" creationId="{9B6FB99E-9501-43DD-A95C-DEB9FE8CCA9E}"/>
          </ac:spMkLst>
        </pc:spChg>
        <pc:spChg chg="mod">
          <ac:chgData name="Oliver Wettling" userId="8d768a9244725c2f" providerId="LiveId" clId="{448EEE3D-7346-4578-B457-065372BC46C8}" dt="2020-10-19T18:12:50.952" v="1652"/>
          <ac:spMkLst>
            <pc:docMk/>
            <pc:sldMk cId="554664799" sldId="277"/>
            <ac:spMk id="7" creationId="{E308B50B-3DB7-4986-B51D-3EB1CA856ADD}"/>
          </ac:spMkLst>
        </pc:spChg>
        <pc:grpChg chg="add mod">
          <ac:chgData name="Oliver Wettling" userId="8d768a9244725c2f" providerId="LiveId" clId="{448EEE3D-7346-4578-B457-065372BC46C8}" dt="2020-10-19T18:12:50.952" v="1652"/>
          <ac:grpSpMkLst>
            <pc:docMk/>
            <pc:sldMk cId="554664799" sldId="277"/>
            <ac:grpSpMk id="5" creationId="{B39A2BBF-3A89-4D54-B3A2-92D03835AABC}"/>
          </ac:grpSpMkLst>
        </pc:grpChg>
        <pc:picChg chg="mod">
          <ac:chgData name="Oliver Wettling" userId="8d768a9244725c2f" providerId="LiveId" clId="{448EEE3D-7346-4578-B457-065372BC46C8}" dt="2020-10-19T18:12:50.952" v="1652"/>
          <ac:picMkLst>
            <pc:docMk/>
            <pc:sldMk cId="554664799" sldId="277"/>
            <ac:picMk id="6" creationId="{AB3D7A48-C6D9-49E1-9B4A-9981D54F1733}"/>
          </ac:picMkLst>
        </pc:picChg>
      </pc:sldChg>
      <pc:sldChg chg="modSp add del mod">
        <pc:chgData name="Oliver Wettling" userId="8d768a9244725c2f" providerId="LiveId" clId="{448EEE3D-7346-4578-B457-065372BC46C8}" dt="2020-10-19T18:21:50.537" v="2385" actId="47"/>
        <pc:sldMkLst>
          <pc:docMk/>
          <pc:sldMk cId="2269138075" sldId="278"/>
        </pc:sldMkLst>
        <pc:spChg chg="mod">
          <ac:chgData name="Oliver Wettling" userId="8d768a9244725c2f" providerId="LiveId" clId="{448EEE3D-7346-4578-B457-065372BC46C8}" dt="2020-10-19T18:20:54.746" v="2321" actId="207"/>
          <ac:spMkLst>
            <pc:docMk/>
            <pc:sldMk cId="2269138075" sldId="278"/>
            <ac:spMk id="2" creationId="{E20BD4A8-42EB-4A44-9077-04A9C574274F}"/>
          </ac:spMkLst>
        </pc:spChg>
        <pc:spChg chg="mod">
          <ac:chgData name="Oliver Wettling" userId="8d768a9244725c2f" providerId="LiveId" clId="{448EEE3D-7346-4578-B457-065372BC46C8}" dt="2020-10-19T18:18:53.515" v="2043" actId="27636"/>
          <ac:spMkLst>
            <pc:docMk/>
            <pc:sldMk cId="2269138075" sldId="278"/>
            <ac:spMk id="4" creationId="{695F57FB-B6FE-4BB6-8BC7-B742E615FB54}"/>
          </ac:spMkLst>
        </pc:spChg>
      </pc:sldChg>
      <pc:sldChg chg="addSp modSp new del mod">
        <pc:chgData name="Oliver Wettling" userId="8d768a9244725c2f" providerId="LiveId" clId="{448EEE3D-7346-4578-B457-065372BC46C8}" dt="2020-10-19T18:18:40.742" v="2008" actId="47"/>
        <pc:sldMkLst>
          <pc:docMk/>
          <pc:sldMk cId="3789055764" sldId="278"/>
        </pc:sldMkLst>
        <pc:spChg chg="mod">
          <ac:chgData name="Oliver Wettling" userId="8d768a9244725c2f" providerId="LiveId" clId="{448EEE3D-7346-4578-B457-065372BC46C8}" dt="2020-10-19T18:18:31.962" v="2007" actId="20577"/>
          <ac:spMkLst>
            <pc:docMk/>
            <pc:sldMk cId="3789055764" sldId="278"/>
            <ac:spMk id="2" creationId="{36C72767-EB90-4F3C-B443-2B98C29B73A0}"/>
          </ac:spMkLst>
        </pc:spChg>
        <pc:spChg chg="mod">
          <ac:chgData name="Oliver Wettling" userId="8d768a9244725c2f" providerId="LiveId" clId="{448EEE3D-7346-4578-B457-065372BC46C8}" dt="2020-10-19T18:16:12.297" v="1949" actId="27636"/>
          <ac:spMkLst>
            <pc:docMk/>
            <pc:sldMk cId="3789055764" sldId="278"/>
            <ac:spMk id="4" creationId="{FB498264-1687-4C3F-A995-83D621D0EEC9}"/>
          </ac:spMkLst>
        </pc:spChg>
        <pc:spChg chg="mod">
          <ac:chgData name="Oliver Wettling" userId="8d768a9244725c2f" providerId="LiveId" clId="{448EEE3D-7346-4578-B457-065372BC46C8}" dt="2020-10-19T18:16:52.472" v="1958"/>
          <ac:spMkLst>
            <pc:docMk/>
            <pc:sldMk cId="3789055764" sldId="278"/>
            <ac:spMk id="7" creationId="{140BF683-E822-4C05-B47A-27893C45286F}"/>
          </ac:spMkLst>
        </pc:spChg>
        <pc:grpChg chg="add mod">
          <ac:chgData name="Oliver Wettling" userId="8d768a9244725c2f" providerId="LiveId" clId="{448EEE3D-7346-4578-B457-065372BC46C8}" dt="2020-10-19T18:16:52.472" v="1958"/>
          <ac:grpSpMkLst>
            <pc:docMk/>
            <pc:sldMk cId="3789055764" sldId="278"/>
            <ac:grpSpMk id="5" creationId="{15D9E079-406D-4DB9-8518-B8A26AD95836}"/>
          </ac:grpSpMkLst>
        </pc:grpChg>
        <pc:picChg chg="mod">
          <ac:chgData name="Oliver Wettling" userId="8d768a9244725c2f" providerId="LiveId" clId="{448EEE3D-7346-4578-B457-065372BC46C8}" dt="2020-10-19T18:16:52.472" v="1958"/>
          <ac:picMkLst>
            <pc:docMk/>
            <pc:sldMk cId="3789055764" sldId="278"/>
            <ac:picMk id="6" creationId="{86D60C76-AC6F-459D-895E-C557A9E9A5C8}"/>
          </ac:picMkLst>
        </pc:picChg>
      </pc:sldChg>
      <pc:sldChg chg="modSp add mod">
        <pc:chgData name="Oliver Wettling" userId="8d768a9244725c2f" providerId="LiveId" clId="{448EEE3D-7346-4578-B457-065372BC46C8}" dt="2020-10-19T18:21:36.167" v="2384" actId="20577"/>
        <pc:sldMkLst>
          <pc:docMk/>
          <pc:sldMk cId="4826330" sldId="279"/>
        </pc:sldMkLst>
        <pc:spChg chg="mod">
          <ac:chgData name="Oliver Wettling" userId="8d768a9244725c2f" providerId="LiveId" clId="{448EEE3D-7346-4578-B457-065372BC46C8}" dt="2020-10-19T18:21:36.167" v="2384" actId="20577"/>
          <ac:spMkLst>
            <pc:docMk/>
            <pc:sldMk cId="4826330" sldId="279"/>
            <ac:spMk id="2" creationId="{E20BD4A8-42EB-4A44-9077-04A9C574274F}"/>
          </ac:spMkLst>
        </pc:spChg>
      </pc:sldChg>
      <pc:sldChg chg="addSp modSp new mod">
        <pc:chgData name="Oliver Wettling" userId="8d768a9244725c2f" providerId="LiveId" clId="{448EEE3D-7346-4578-B457-065372BC46C8}" dt="2020-10-19T18:39:49.017" v="3752" actId="1076"/>
        <pc:sldMkLst>
          <pc:docMk/>
          <pc:sldMk cId="2805746352" sldId="280"/>
        </pc:sldMkLst>
        <pc:spChg chg="mod">
          <ac:chgData name="Oliver Wettling" userId="8d768a9244725c2f" providerId="LiveId" clId="{448EEE3D-7346-4578-B457-065372BC46C8}" dt="2020-10-19T18:39:49.017" v="3752" actId="1076"/>
          <ac:spMkLst>
            <pc:docMk/>
            <pc:sldMk cId="2805746352" sldId="280"/>
            <ac:spMk id="2" creationId="{E6178DB3-81D0-40E1-8FDD-E5EB1651E42E}"/>
          </ac:spMkLst>
        </pc:spChg>
        <pc:spChg chg="mod">
          <ac:chgData name="Oliver Wettling" userId="8d768a9244725c2f" providerId="LiveId" clId="{448EEE3D-7346-4578-B457-065372BC46C8}" dt="2020-10-19T18:38:59.721" v="3717" actId="20577"/>
          <ac:spMkLst>
            <pc:docMk/>
            <pc:sldMk cId="2805746352" sldId="280"/>
            <ac:spMk id="4" creationId="{EAAF2226-2B35-4EA4-ACC6-949E095A54DA}"/>
          </ac:spMkLst>
        </pc:spChg>
        <pc:spChg chg="mod">
          <ac:chgData name="Oliver Wettling" userId="8d768a9244725c2f" providerId="LiveId" clId="{448EEE3D-7346-4578-B457-065372BC46C8}" dt="2020-10-19T18:25:55.407" v="2861"/>
          <ac:spMkLst>
            <pc:docMk/>
            <pc:sldMk cId="2805746352" sldId="280"/>
            <ac:spMk id="7" creationId="{474574F4-BFB9-4C03-970C-024053F852E7}"/>
          </ac:spMkLst>
        </pc:spChg>
        <pc:grpChg chg="add mod">
          <ac:chgData name="Oliver Wettling" userId="8d768a9244725c2f" providerId="LiveId" clId="{448EEE3D-7346-4578-B457-065372BC46C8}" dt="2020-10-19T18:25:55.407" v="2861"/>
          <ac:grpSpMkLst>
            <pc:docMk/>
            <pc:sldMk cId="2805746352" sldId="280"/>
            <ac:grpSpMk id="5" creationId="{8326C9A5-E5FD-4C34-BB2B-A654C463AA05}"/>
          </ac:grpSpMkLst>
        </pc:grpChg>
        <pc:picChg chg="mod">
          <ac:chgData name="Oliver Wettling" userId="8d768a9244725c2f" providerId="LiveId" clId="{448EEE3D-7346-4578-B457-065372BC46C8}" dt="2020-10-19T18:25:55.407" v="2861"/>
          <ac:picMkLst>
            <pc:docMk/>
            <pc:sldMk cId="2805746352" sldId="280"/>
            <ac:picMk id="6" creationId="{A5402D0D-01A4-475D-BE3E-6415AB463FEC}"/>
          </ac:picMkLst>
        </pc:picChg>
      </pc:sldChg>
      <pc:sldChg chg="addSp modSp add del mod">
        <pc:chgData name="Oliver Wettling" userId="8d768a9244725c2f" providerId="LiveId" clId="{448EEE3D-7346-4578-B457-065372BC46C8}" dt="2020-10-19T18:39:58.607" v="3753" actId="47"/>
        <pc:sldMkLst>
          <pc:docMk/>
          <pc:sldMk cId="3890783666" sldId="281"/>
        </pc:sldMkLst>
        <pc:spChg chg="mod">
          <ac:chgData name="Oliver Wettling" userId="8d768a9244725c2f" providerId="LiveId" clId="{448EEE3D-7346-4578-B457-065372BC46C8}" dt="2020-10-19T18:26:38.273" v="2866" actId="5793"/>
          <ac:spMkLst>
            <pc:docMk/>
            <pc:sldMk cId="3890783666" sldId="281"/>
            <ac:spMk id="2" creationId="{E6178DB3-81D0-40E1-8FDD-E5EB1651E42E}"/>
          </ac:spMkLst>
        </pc:spChg>
        <pc:spChg chg="mod">
          <ac:chgData name="Oliver Wettling" userId="8d768a9244725c2f" providerId="LiveId" clId="{448EEE3D-7346-4578-B457-065372BC46C8}" dt="2020-10-19T18:24:45.978" v="2761" actId="20577"/>
          <ac:spMkLst>
            <pc:docMk/>
            <pc:sldMk cId="3890783666" sldId="281"/>
            <ac:spMk id="4" creationId="{EAAF2226-2B35-4EA4-ACC6-949E095A54DA}"/>
          </ac:spMkLst>
        </pc:spChg>
        <pc:spChg chg="mod">
          <ac:chgData name="Oliver Wettling" userId="8d768a9244725c2f" providerId="LiveId" clId="{448EEE3D-7346-4578-B457-065372BC46C8}" dt="2020-10-19T18:25:55.960" v="2862"/>
          <ac:spMkLst>
            <pc:docMk/>
            <pc:sldMk cId="3890783666" sldId="281"/>
            <ac:spMk id="7" creationId="{AA0FAA1E-B6C0-4878-9FD7-8C8016566C37}"/>
          </ac:spMkLst>
        </pc:spChg>
        <pc:grpChg chg="add mod">
          <ac:chgData name="Oliver Wettling" userId="8d768a9244725c2f" providerId="LiveId" clId="{448EEE3D-7346-4578-B457-065372BC46C8}" dt="2020-10-19T18:25:55.960" v="2862"/>
          <ac:grpSpMkLst>
            <pc:docMk/>
            <pc:sldMk cId="3890783666" sldId="281"/>
            <ac:grpSpMk id="5" creationId="{2F11409B-7656-4851-A6C3-3E73B618617B}"/>
          </ac:grpSpMkLst>
        </pc:grpChg>
        <pc:picChg chg="mod">
          <ac:chgData name="Oliver Wettling" userId="8d768a9244725c2f" providerId="LiveId" clId="{448EEE3D-7346-4578-B457-065372BC46C8}" dt="2020-10-19T18:25:55.960" v="2862"/>
          <ac:picMkLst>
            <pc:docMk/>
            <pc:sldMk cId="3890783666" sldId="281"/>
            <ac:picMk id="6" creationId="{6E4DBC40-3F04-4CD5-B2E8-67086139699C}"/>
          </ac:picMkLst>
        </pc:picChg>
      </pc:sldChg>
      <pc:sldChg chg="modSp add mod">
        <pc:chgData name="Oliver Wettling" userId="8d768a9244725c2f" providerId="LiveId" clId="{448EEE3D-7346-4578-B457-065372BC46C8}" dt="2020-10-19T18:28:21.997" v="3161" actId="20577"/>
        <pc:sldMkLst>
          <pc:docMk/>
          <pc:sldMk cId="2899788412" sldId="282"/>
        </pc:sldMkLst>
        <pc:spChg chg="mod">
          <ac:chgData name="Oliver Wettling" userId="8d768a9244725c2f" providerId="LiveId" clId="{448EEE3D-7346-4578-B457-065372BC46C8}" dt="2020-10-19T18:28:21.997" v="3161" actId="20577"/>
          <ac:spMkLst>
            <pc:docMk/>
            <pc:sldMk cId="2899788412" sldId="282"/>
            <ac:spMk id="2" creationId="{E6178DB3-81D0-40E1-8FDD-E5EB1651E42E}"/>
          </ac:spMkLst>
        </pc:spChg>
        <pc:spChg chg="mod">
          <ac:chgData name="Oliver Wettling" userId="8d768a9244725c2f" providerId="LiveId" clId="{448EEE3D-7346-4578-B457-065372BC46C8}" dt="2020-10-19T18:26:49.764" v="2902" actId="20577"/>
          <ac:spMkLst>
            <pc:docMk/>
            <pc:sldMk cId="2899788412" sldId="282"/>
            <ac:spMk id="4" creationId="{EAAF2226-2B35-4EA4-ACC6-949E095A54DA}"/>
          </ac:spMkLst>
        </pc:spChg>
      </pc:sldChg>
      <pc:sldChg chg="modSp add mod">
        <pc:chgData name="Oliver Wettling" userId="8d768a9244725c2f" providerId="LiveId" clId="{448EEE3D-7346-4578-B457-065372BC46C8}" dt="2020-10-19T18:32:18.039" v="3398"/>
        <pc:sldMkLst>
          <pc:docMk/>
          <pc:sldMk cId="3049340517" sldId="283"/>
        </pc:sldMkLst>
        <pc:spChg chg="mod">
          <ac:chgData name="Oliver Wettling" userId="8d768a9244725c2f" providerId="LiveId" clId="{448EEE3D-7346-4578-B457-065372BC46C8}" dt="2020-10-19T18:32:18.039" v="3398"/>
          <ac:spMkLst>
            <pc:docMk/>
            <pc:sldMk cId="3049340517" sldId="283"/>
            <ac:spMk id="4" creationId="{F9B5A9E8-EC64-43E7-B63C-9D0C0FCADD0A}"/>
          </ac:spMkLst>
        </pc:spChg>
      </pc:sldChg>
      <pc:sldChg chg="addSp modSp new mod">
        <pc:chgData name="Oliver Wettling" userId="8d768a9244725c2f" providerId="LiveId" clId="{448EEE3D-7346-4578-B457-065372BC46C8}" dt="2020-10-19T18:58:21.537" v="4732"/>
        <pc:sldMkLst>
          <pc:docMk/>
          <pc:sldMk cId="2108784603" sldId="284"/>
        </pc:sldMkLst>
        <pc:spChg chg="mod">
          <ac:chgData name="Oliver Wettling" userId="8d768a9244725c2f" providerId="LiveId" clId="{448EEE3D-7346-4578-B457-065372BC46C8}" dt="2020-10-19T18:42:32.403" v="4107" actId="20577"/>
          <ac:spMkLst>
            <pc:docMk/>
            <pc:sldMk cId="2108784603" sldId="284"/>
            <ac:spMk id="2" creationId="{076AEBCC-F303-45D9-8BC0-F62BD1F7D582}"/>
          </ac:spMkLst>
        </pc:spChg>
        <pc:spChg chg="mod">
          <ac:chgData name="Oliver Wettling" userId="8d768a9244725c2f" providerId="LiveId" clId="{448EEE3D-7346-4578-B457-065372BC46C8}" dt="2020-10-19T18:40:31.042" v="3771" actId="20577"/>
          <ac:spMkLst>
            <pc:docMk/>
            <pc:sldMk cId="2108784603" sldId="284"/>
            <ac:spMk id="4" creationId="{C27FA734-7084-493B-9092-3F1B42DD6621}"/>
          </ac:spMkLst>
        </pc:spChg>
        <pc:spChg chg="mod">
          <ac:chgData name="Oliver Wettling" userId="8d768a9244725c2f" providerId="LiveId" clId="{448EEE3D-7346-4578-B457-065372BC46C8}" dt="2020-10-19T18:58:21.537" v="4732"/>
          <ac:spMkLst>
            <pc:docMk/>
            <pc:sldMk cId="2108784603" sldId="284"/>
            <ac:spMk id="7" creationId="{9B9F8B5F-4D94-49C3-BFD2-E8521817A7B1}"/>
          </ac:spMkLst>
        </pc:spChg>
        <pc:grpChg chg="add mod">
          <ac:chgData name="Oliver Wettling" userId="8d768a9244725c2f" providerId="LiveId" clId="{448EEE3D-7346-4578-B457-065372BC46C8}" dt="2020-10-19T18:58:21.537" v="4732"/>
          <ac:grpSpMkLst>
            <pc:docMk/>
            <pc:sldMk cId="2108784603" sldId="284"/>
            <ac:grpSpMk id="5" creationId="{8EB6ED5A-9694-4266-BA4B-09F76DAC3967}"/>
          </ac:grpSpMkLst>
        </pc:grpChg>
        <pc:picChg chg="mod">
          <ac:chgData name="Oliver Wettling" userId="8d768a9244725c2f" providerId="LiveId" clId="{448EEE3D-7346-4578-B457-065372BC46C8}" dt="2020-10-19T18:58:21.537" v="4732"/>
          <ac:picMkLst>
            <pc:docMk/>
            <pc:sldMk cId="2108784603" sldId="284"/>
            <ac:picMk id="6" creationId="{71D667F7-1B13-4BA3-8259-534680B6DCFF}"/>
          </ac:picMkLst>
        </pc:picChg>
      </pc:sldChg>
      <pc:sldChg chg="addSp delSp modSp new mod">
        <pc:chgData name="Oliver Wettling" userId="8d768a9244725c2f" providerId="LiveId" clId="{448EEE3D-7346-4578-B457-065372BC46C8}" dt="2020-10-19T19:04:15.614" v="4743" actId="14100"/>
        <pc:sldMkLst>
          <pc:docMk/>
          <pc:sldMk cId="2871714369" sldId="285"/>
        </pc:sldMkLst>
        <pc:spChg chg="del">
          <ac:chgData name="Oliver Wettling" userId="8d768a9244725c2f" providerId="LiveId" clId="{448EEE3D-7346-4578-B457-065372BC46C8}" dt="2020-10-19T18:47:47.589" v="4175" actId="478"/>
          <ac:spMkLst>
            <pc:docMk/>
            <pc:sldMk cId="2871714369" sldId="285"/>
            <ac:spMk id="2" creationId="{B79A02E1-5E67-4FE6-BD30-4D00380C421D}"/>
          </ac:spMkLst>
        </pc:spChg>
        <pc:spChg chg="del mod">
          <ac:chgData name="Oliver Wettling" userId="8d768a9244725c2f" providerId="LiveId" clId="{448EEE3D-7346-4578-B457-065372BC46C8}" dt="2020-10-19T18:48:24.270" v="4198" actId="478"/>
          <ac:spMkLst>
            <pc:docMk/>
            <pc:sldMk cId="2871714369" sldId="285"/>
            <ac:spMk id="4" creationId="{B80B1941-899C-4948-B99B-87860AEC0CDE}"/>
          </ac:spMkLst>
        </pc:spChg>
        <pc:spChg chg="add del mod">
          <ac:chgData name="Oliver Wettling" userId="8d768a9244725c2f" providerId="LiveId" clId="{448EEE3D-7346-4578-B457-065372BC46C8}" dt="2020-10-19T18:48:26.875" v="4199" actId="478"/>
          <ac:spMkLst>
            <pc:docMk/>
            <pc:sldMk cId="2871714369" sldId="285"/>
            <ac:spMk id="8" creationId="{A6FC4C8E-A1EE-43D3-9EB2-96C1D894BD7A}"/>
          </ac:spMkLst>
        </pc:spChg>
        <pc:spChg chg="add mod">
          <ac:chgData name="Oliver Wettling" userId="8d768a9244725c2f" providerId="LiveId" clId="{448EEE3D-7346-4578-B457-065372BC46C8}" dt="2020-10-19T19:04:15.614" v="4743" actId="14100"/>
          <ac:spMkLst>
            <pc:docMk/>
            <pc:sldMk cId="2871714369" sldId="285"/>
            <ac:spMk id="9" creationId="{37D38C33-CA94-4E89-8EBD-E168675096E8}"/>
          </ac:spMkLst>
        </pc:spChg>
        <pc:picChg chg="add mod">
          <ac:chgData name="Oliver Wettling" userId="8d768a9244725c2f" providerId="LiveId" clId="{448EEE3D-7346-4578-B457-065372BC46C8}" dt="2020-10-19T18:48:46.013" v="4202" actId="14100"/>
          <ac:picMkLst>
            <pc:docMk/>
            <pc:sldMk cId="2871714369" sldId="285"/>
            <ac:picMk id="6" creationId="{F0B08877-B599-47BE-8F0D-5DAFA4AB0F3D}"/>
          </ac:picMkLst>
        </pc:picChg>
      </pc:sldChg>
      <pc:sldChg chg="delSp modSp add mod ord">
        <pc:chgData name="Oliver Wettling" userId="8d768a9244725c2f" providerId="LiveId" clId="{448EEE3D-7346-4578-B457-065372BC46C8}" dt="2020-10-19T18:48:19.294" v="4197" actId="20577"/>
        <pc:sldMkLst>
          <pc:docMk/>
          <pc:sldMk cId="567687660" sldId="286"/>
        </pc:sldMkLst>
        <pc:spChg chg="del mod">
          <ac:chgData name="Oliver Wettling" userId="8d768a9244725c2f" providerId="LiveId" clId="{448EEE3D-7346-4578-B457-065372BC46C8}" dt="2020-10-19T18:47:59.641" v="4182" actId="478"/>
          <ac:spMkLst>
            <pc:docMk/>
            <pc:sldMk cId="567687660" sldId="286"/>
            <ac:spMk id="2" creationId="{7DF73AE9-1BD3-4EF4-8750-47D3D972FCC2}"/>
          </ac:spMkLst>
        </pc:spChg>
        <pc:spChg chg="mod">
          <ac:chgData name="Oliver Wettling" userId="8d768a9244725c2f" providerId="LiveId" clId="{448EEE3D-7346-4578-B457-065372BC46C8}" dt="2020-10-19T18:48:19.294" v="4197" actId="20577"/>
          <ac:spMkLst>
            <pc:docMk/>
            <pc:sldMk cId="567687660" sldId="286"/>
            <ac:spMk id="4" creationId="{9B6FB99E-9501-43DD-A95C-DEB9FE8CCA9E}"/>
          </ac:spMkLst>
        </pc:spChg>
      </pc:sldChg>
      <pc:sldChg chg="addSp delSp modSp add mod">
        <pc:chgData name="Oliver Wettling" userId="8d768a9244725c2f" providerId="LiveId" clId="{448EEE3D-7346-4578-B457-065372BC46C8}" dt="2020-10-19T19:02:37.148" v="4737" actId="1582"/>
        <pc:sldMkLst>
          <pc:docMk/>
          <pc:sldMk cId="2042422230" sldId="287"/>
        </pc:sldMkLst>
        <pc:spChg chg="mod">
          <ac:chgData name="Oliver Wettling" userId="8d768a9244725c2f" providerId="LiveId" clId="{448EEE3D-7346-4578-B457-065372BC46C8}" dt="2020-10-19T18:58:19.695" v="4730"/>
          <ac:spMkLst>
            <pc:docMk/>
            <pc:sldMk cId="2042422230" sldId="287"/>
            <ac:spMk id="10" creationId="{650B3F42-7579-4CB3-970D-96AE6AEBF89A}"/>
          </ac:spMkLst>
        </pc:spChg>
        <pc:spChg chg="add mod">
          <ac:chgData name="Oliver Wettling" userId="8d768a9244725c2f" providerId="LiveId" clId="{448EEE3D-7346-4578-B457-065372BC46C8}" dt="2020-10-19T19:02:37.148" v="4737" actId="1582"/>
          <ac:spMkLst>
            <pc:docMk/>
            <pc:sldMk cId="2042422230" sldId="287"/>
            <ac:spMk id="11" creationId="{19DB4FED-3709-419B-BD07-FF962DECA7B7}"/>
          </ac:spMkLst>
        </pc:spChg>
        <pc:grpChg chg="add mod">
          <ac:chgData name="Oliver Wettling" userId="8d768a9244725c2f" providerId="LiveId" clId="{448EEE3D-7346-4578-B457-065372BC46C8}" dt="2020-10-19T18:58:19.695" v="4730"/>
          <ac:grpSpMkLst>
            <pc:docMk/>
            <pc:sldMk cId="2042422230" sldId="287"/>
            <ac:grpSpMk id="8" creationId="{B76EEAEC-4F2F-4CF4-A1F8-11A2E235D431}"/>
          </ac:grpSpMkLst>
        </pc:grpChg>
        <pc:picChg chg="add mod">
          <ac:chgData name="Oliver Wettling" userId="8d768a9244725c2f" providerId="LiveId" clId="{448EEE3D-7346-4578-B457-065372BC46C8}" dt="2020-10-19T18:50:45.716" v="4209" actId="1076"/>
          <ac:picMkLst>
            <pc:docMk/>
            <pc:sldMk cId="2042422230" sldId="287"/>
            <ac:picMk id="4" creationId="{4F5F0A91-C310-4E3B-BB8B-B2511502E909}"/>
          </ac:picMkLst>
        </pc:picChg>
        <pc:picChg chg="add del mod">
          <ac:chgData name="Oliver Wettling" userId="8d768a9244725c2f" providerId="LiveId" clId="{448EEE3D-7346-4578-B457-065372BC46C8}" dt="2020-10-19T18:52:22.737" v="4225" actId="478"/>
          <ac:picMkLst>
            <pc:docMk/>
            <pc:sldMk cId="2042422230" sldId="287"/>
            <ac:picMk id="5" creationId="{3AF2AC3B-52F7-48E2-9F20-0F0F9329297C}"/>
          </ac:picMkLst>
        </pc:picChg>
        <pc:picChg chg="del">
          <ac:chgData name="Oliver Wettling" userId="8d768a9244725c2f" providerId="LiveId" clId="{448EEE3D-7346-4578-B457-065372BC46C8}" dt="2020-10-19T18:50:26.762" v="4204" actId="478"/>
          <ac:picMkLst>
            <pc:docMk/>
            <pc:sldMk cId="2042422230" sldId="287"/>
            <ac:picMk id="6" creationId="{F0B08877-B599-47BE-8F0D-5DAFA4AB0F3D}"/>
          </ac:picMkLst>
        </pc:picChg>
        <pc:picChg chg="mod">
          <ac:chgData name="Oliver Wettling" userId="8d768a9244725c2f" providerId="LiveId" clId="{448EEE3D-7346-4578-B457-065372BC46C8}" dt="2020-10-19T18:58:19.695" v="4730"/>
          <ac:picMkLst>
            <pc:docMk/>
            <pc:sldMk cId="2042422230" sldId="287"/>
            <ac:picMk id="9" creationId="{8B8FFD7E-4985-4EFA-831E-703D4D5D8C72}"/>
          </ac:picMkLst>
        </pc:picChg>
      </pc:sldChg>
      <pc:sldChg chg="add del">
        <pc:chgData name="Oliver Wettling" userId="8d768a9244725c2f" providerId="LiveId" clId="{448EEE3D-7346-4578-B457-065372BC46C8}" dt="2020-10-19T18:50:29.956" v="4206" actId="47"/>
        <pc:sldMkLst>
          <pc:docMk/>
          <pc:sldMk cId="1246947069" sldId="288"/>
        </pc:sldMkLst>
      </pc:sldChg>
      <pc:sldChg chg="addSp delSp modSp add mod">
        <pc:chgData name="Oliver Wettling" userId="8d768a9244725c2f" providerId="LiveId" clId="{448EEE3D-7346-4578-B457-065372BC46C8}" dt="2020-10-19T18:58:20.418" v="4731"/>
        <pc:sldMkLst>
          <pc:docMk/>
          <pc:sldMk cId="4024332660" sldId="288"/>
        </pc:sldMkLst>
        <pc:spChg chg="mod">
          <ac:chgData name="Oliver Wettling" userId="8d768a9244725c2f" providerId="LiveId" clId="{448EEE3D-7346-4578-B457-065372BC46C8}" dt="2020-10-19T18:58:20.418" v="4731"/>
          <ac:spMkLst>
            <pc:docMk/>
            <pc:sldMk cId="4024332660" sldId="288"/>
            <ac:spMk id="10" creationId="{4A049949-3212-448E-8054-E1DD8B81F34D}"/>
          </ac:spMkLst>
        </pc:spChg>
        <pc:grpChg chg="add mod">
          <ac:chgData name="Oliver Wettling" userId="8d768a9244725c2f" providerId="LiveId" clId="{448EEE3D-7346-4578-B457-065372BC46C8}" dt="2020-10-19T18:58:20.418" v="4731"/>
          <ac:grpSpMkLst>
            <pc:docMk/>
            <pc:sldMk cId="4024332660" sldId="288"/>
            <ac:grpSpMk id="8" creationId="{2B567419-3D57-4F4A-AB64-31B665AE8E9F}"/>
          </ac:grpSpMkLst>
        </pc:grpChg>
        <pc:picChg chg="del">
          <ac:chgData name="Oliver Wettling" userId="8d768a9244725c2f" providerId="LiveId" clId="{448EEE3D-7346-4578-B457-065372BC46C8}" dt="2020-10-19T18:51:49.522" v="4211" actId="478"/>
          <ac:picMkLst>
            <pc:docMk/>
            <pc:sldMk cId="4024332660" sldId="288"/>
            <ac:picMk id="4" creationId="{4F5F0A91-C310-4E3B-BB8B-B2511502E909}"/>
          </ac:picMkLst>
        </pc:picChg>
        <pc:picChg chg="add del mod">
          <ac:chgData name="Oliver Wettling" userId="8d768a9244725c2f" providerId="LiveId" clId="{448EEE3D-7346-4578-B457-065372BC46C8}" dt="2020-10-19T18:51:56.618" v="4214" actId="21"/>
          <ac:picMkLst>
            <pc:docMk/>
            <pc:sldMk cId="4024332660" sldId="288"/>
            <ac:picMk id="5" creationId="{2EB3B584-30FC-4467-86EF-9DCE5F029838}"/>
          </ac:picMkLst>
        </pc:picChg>
        <pc:picChg chg="add mod">
          <ac:chgData name="Oliver Wettling" userId="8d768a9244725c2f" providerId="LiveId" clId="{448EEE3D-7346-4578-B457-065372BC46C8}" dt="2020-10-19T18:52:21.047" v="4224" actId="1076"/>
          <ac:picMkLst>
            <pc:docMk/>
            <pc:sldMk cId="4024332660" sldId="288"/>
            <ac:picMk id="7" creationId="{A08D0B60-55E3-4B30-9AD2-577AF852837C}"/>
          </ac:picMkLst>
        </pc:picChg>
        <pc:picChg chg="mod">
          <ac:chgData name="Oliver Wettling" userId="8d768a9244725c2f" providerId="LiveId" clId="{448EEE3D-7346-4578-B457-065372BC46C8}" dt="2020-10-19T18:58:20.418" v="4731"/>
          <ac:picMkLst>
            <pc:docMk/>
            <pc:sldMk cId="4024332660" sldId="288"/>
            <ac:picMk id="9" creationId="{B1D37BB9-155B-4485-8F1C-259AB9005115}"/>
          </ac:picMkLst>
        </pc:picChg>
      </pc:sldChg>
      <pc:sldChg chg="addSp modSp new mod">
        <pc:chgData name="Oliver Wettling" userId="8d768a9244725c2f" providerId="LiveId" clId="{448EEE3D-7346-4578-B457-065372BC46C8}" dt="2020-10-19T19:08:51.033" v="4749" actId="20577"/>
        <pc:sldMkLst>
          <pc:docMk/>
          <pc:sldMk cId="1323378533" sldId="289"/>
        </pc:sldMkLst>
        <pc:spChg chg="mod">
          <ac:chgData name="Oliver Wettling" userId="8d768a9244725c2f" providerId="LiveId" clId="{448EEE3D-7346-4578-B457-065372BC46C8}" dt="2020-10-19T19:08:51.033" v="4749" actId="20577"/>
          <ac:spMkLst>
            <pc:docMk/>
            <pc:sldMk cId="1323378533" sldId="289"/>
            <ac:spMk id="2" creationId="{EFB017AB-2C07-43F5-9A32-D28F0437A95B}"/>
          </ac:spMkLst>
        </pc:spChg>
        <pc:spChg chg="mod">
          <ac:chgData name="Oliver Wettling" userId="8d768a9244725c2f" providerId="LiveId" clId="{448EEE3D-7346-4578-B457-065372BC46C8}" dt="2020-10-19T18:54:16.965" v="4244" actId="20577"/>
          <ac:spMkLst>
            <pc:docMk/>
            <pc:sldMk cId="1323378533" sldId="289"/>
            <ac:spMk id="4" creationId="{A4B7CF9D-03E4-477C-A2B4-B8C1B32F6B89}"/>
          </ac:spMkLst>
        </pc:spChg>
        <pc:spChg chg="mod">
          <ac:chgData name="Oliver Wettling" userId="8d768a9244725c2f" providerId="LiveId" clId="{448EEE3D-7346-4578-B457-065372BC46C8}" dt="2020-10-19T18:58:22.188" v="4733"/>
          <ac:spMkLst>
            <pc:docMk/>
            <pc:sldMk cId="1323378533" sldId="289"/>
            <ac:spMk id="7" creationId="{AF1E3374-9267-47A5-8D8F-7C81F0BEA0F3}"/>
          </ac:spMkLst>
        </pc:spChg>
        <pc:grpChg chg="add mod">
          <ac:chgData name="Oliver Wettling" userId="8d768a9244725c2f" providerId="LiveId" clId="{448EEE3D-7346-4578-B457-065372BC46C8}" dt="2020-10-19T18:58:22.188" v="4733"/>
          <ac:grpSpMkLst>
            <pc:docMk/>
            <pc:sldMk cId="1323378533" sldId="289"/>
            <ac:grpSpMk id="5" creationId="{9120FEBF-1368-41E7-B03D-8AB048569056}"/>
          </ac:grpSpMkLst>
        </pc:grpChg>
        <pc:picChg chg="mod">
          <ac:chgData name="Oliver Wettling" userId="8d768a9244725c2f" providerId="LiveId" clId="{448EEE3D-7346-4578-B457-065372BC46C8}" dt="2020-10-19T18:58:22.188" v="4733"/>
          <ac:picMkLst>
            <pc:docMk/>
            <pc:sldMk cId="1323378533" sldId="289"/>
            <ac:picMk id="6" creationId="{A2153F8F-23E2-400B-B781-9E525B24151C}"/>
          </ac:picMkLst>
        </pc:picChg>
      </pc:sldChg>
      <pc:sldChg chg="add del">
        <pc:chgData name="Oliver Wettling" userId="8d768a9244725c2f" providerId="LiveId" clId="{448EEE3D-7346-4578-B457-065372BC46C8}" dt="2020-10-19T18:52:12.132" v="4221"/>
        <pc:sldMkLst>
          <pc:docMk/>
          <pc:sldMk cId="2953085126" sldId="289"/>
        </pc:sldMkLst>
      </pc:sldChg>
    </pc:docChg>
  </pc:docChgLst>
  <pc:docChgLst>
    <pc:chgData name="Oliver Wettling" userId="8d768a9244725c2f" providerId="LiveId" clId="{23B8590C-98B9-4A7E-8084-FABF18D1BF82}"/>
    <pc:docChg chg="undo custSel addSld delSld modSld sldOrd">
      <pc:chgData name="Oliver Wettling" userId="8d768a9244725c2f" providerId="LiveId" clId="{23B8590C-98B9-4A7E-8084-FABF18D1BF82}" dt="2020-10-22T11:06:33.039" v="214" actId="207"/>
      <pc:docMkLst>
        <pc:docMk/>
      </pc:docMkLst>
      <pc:sldChg chg="modSp mod">
        <pc:chgData name="Oliver Wettling" userId="8d768a9244725c2f" providerId="LiveId" clId="{23B8590C-98B9-4A7E-8084-FABF18D1BF82}" dt="2020-10-21T09:04:14.603" v="116" actId="20577"/>
        <pc:sldMkLst>
          <pc:docMk/>
          <pc:sldMk cId="2489697968" sldId="261"/>
        </pc:sldMkLst>
        <pc:spChg chg="mod">
          <ac:chgData name="Oliver Wettling" userId="8d768a9244725c2f" providerId="LiveId" clId="{23B8590C-98B9-4A7E-8084-FABF18D1BF82}" dt="2020-10-21T09:04:14.603" v="116" actId="20577"/>
          <ac:spMkLst>
            <pc:docMk/>
            <pc:sldMk cId="2489697968" sldId="261"/>
            <ac:spMk id="2" creationId="{9F2A0E66-0460-4FFF-A6E6-CD4E5ADDA036}"/>
          </ac:spMkLst>
        </pc:spChg>
      </pc:sldChg>
      <pc:sldChg chg="modSp mod">
        <pc:chgData name="Oliver Wettling" userId="8d768a9244725c2f" providerId="LiveId" clId="{23B8590C-98B9-4A7E-8084-FABF18D1BF82}" dt="2020-10-21T08:31:19.745" v="75" actId="20577"/>
        <pc:sldMkLst>
          <pc:docMk/>
          <pc:sldMk cId="2317876071" sldId="264"/>
        </pc:sldMkLst>
        <pc:spChg chg="mod">
          <ac:chgData name="Oliver Wettling" userId="8d768a9244725c2f" providerId="LiveId" clId="{23B8590C-98B9-4A7E-8084-FABF18D1BF82}" dt="2020-10-21T08:31:19.745" v="75" actId="20577"/>
          <ac:spMkLst>
            <pc:docMk/>
            <pc:sldMk cId="2317876071" sldId="264"/>
            <ac:spMk id="2" creationId="{3CFD2930-4597-4F9E-8FFD-EF111701D4DB}"/>
          </ac:spMkLst>
        </pc:spChg>
      </pc:sldChg>
      <pc:sldChg chg="modSp mod">
        <pc:chgData name="Oliver Wettling" userId="8d768a9244725c2f" providerId="LiveId" clId="{23B8590C-98B9-4A7E-8084-FABF18D1BF82}" dt="2020-10-21T08:09:45.095" v="56" actId="1076"/>
        <pc:sldMkLst>
          <pc:docMk/>
          <pc:sldMk cId="1362105266" sldId="270"/>
        </pc:sldMkLst>
        <pc:grpChg chg="mod">
          <ac:chgData name="Oliver Wettling" userId="8d768a9244725c2f" providerId="LiveId" clId="{23B8590C-98B9-4A7E-8084-FABF18D1BF82}" dt="2020-10-21T08:09:45.095" v="56" actId="1076"/>
          <ac:grpSpMkLst>
            <pc:docMk/>
            <pc:sldMk cId="1362105266" sldId="270"/>
            <ac:grpSpMk id="14" creationId="{DDB3DCC8-D25C-4C49-9F72-37FCFA5C4E58}"/>
          </ac:grpSpMkLst>
        </pc:grpChg>
      </pc:sldChg>
      <pc:sldChg chg="modSp mod">
        <pc:chgData name="Oliver Wettling" userId="8d768a9244725c2f" providerId="LiveId" clId="{23B8590C-98B9-4A7E-8084-FABF18D1BF82}" dt="2020-10-21T07:50:08.643" v="0" actId="20577"/>
        <pc:sldMkLst>
          <pc:docMk/>
          <pc:sldMk cId="3664415191" sldId="272"/>
        </pc:sldMkLst>
        <pc:spChg chg="mod">
          <ac:chgData name="Oliver Wettling" userId="8d768a9244725c2f" providerId="LiveId" clId="{23B8590C-98B9-4A7E-8084-FABF18D1BF82}" dt="2020-10-21T07:50:08.643" v="0" actId="20577"/>
          <ac:spMkLst>
            <pc:docMk/>
            <pc:sldMk cId="3664415191" sldId="272"/>
            <ac:spMk id="2" creationId="{E20BD4A8-42EB-4A44-9077-04A9C574274F}"/>
          </ac:spMkLst>
        </pc:spChg>
      </pc:sldChg>
      <pc:sldChg chg="modSp mod">
        <pc:chgData name="Oliver Wettling" userId="8d768a9244725c2f" providerId="LiveId" clId="{23B8590C-98B9-4A7E-8084-FABF18D1BF82}" dt="2020-10-21T07:51:09.013" v="22" actId="20577"/>
        <pc:sldMkLst>
          <pc:docMk/>
          <pc:sldMk cId="1527212420" sldId="274"/>
        </pc:sldMkLst>
        <pc:spChg chg="mod">
          <ac:chgData name="Oliver Wettling" userId="8d768a9244725c2f" providerId="LiveId" clId="{23B8590C-98B9-4A7E-8084-FABF18D1BF82}" dt="2020-10-21T07:51:09.013" v="22" actId="20577"/>
          <ac:spMkLst>
            <pc:docMk/>
            <pc:sldMk cId="1527212420" sldId="274"/>
            <ac:spMk id="2" creationId="{E20BD4A8-42EB-4A44-9077-04A9C574274F}"/>
          </ac:spMkLst>
        </pc:spChg>
      </pc:sldChg>
      <pc:sldChg chg="modSp mod">
        <pc:chgData name="Oliver Wettling" userId="8d768a9244725c2f" providerId="LiveId" clId="{23B8590C-98B9-4A7E-8084-FABF18D1BF82}" dt="2020-10-22T11:06:33.039" v="214" actId="207"/>
        <pc:sldMkLst>
          <pc:docMk/>
          <pc:sldMk cId="2805746352" sldId="280"/>
        </pc:sldMkLst>
        <pc:spChg chg="mod">
          <ac:chgData name="Oliver Wettling" userId="8d768a9244725c2f" providerId="LiveId" clId="{23B8590C-98B9-4A7E-8084-FABF18D1BF82}" dt="2020-10-22T11:06:33.039" v="214" actId="207"/>
          <ac:spMkLst>
            <pc:docMk/>
            <pc:sldMk cId="2805746352" sldId="280"/>
            <ac:spMk id="2" creationId="{E6178DB3-81D0-40E1-8FDD-E5EB1651E42E}"/>
          </ac:spMkLst>
        </pc:spChg>
      </pc:sldChg>
      <pc:sldChg chg="modSp mod">
        <pc:chgData name="Oliver Wettling" userId="8d768a9244725c2f" providerId="LiveId" clId="{23B8590C-98B9-4A7E-8084-FABF18D1BF82}" dt="2020-10-21T08:39:16.508" v="76" actId="207"/>
        <pc:sldMkLst>
          <pc:docMk/>
          <pc:sldMk cId="2899788412" sldId="282"/>
        </pc:sldMkLst>
        <pc:spChg chg="mod">
          <ac:chgData name="Oliver Wettling" userId="8d768a9244725c2f" providerId="LiveId" clId="{23B8590C-98B9-4A7E-8084-FABF18D1BF82}" dt="2020-10-21T08:39:16.508" v="76" actId="207"/>
          <ac:spMkLst>
            <pc:docMk/>
            <pc:sldMk cId="2899788412" sldId="282"/>
            <ac:spMk id="2" creationId="{E6178DB3-81D0-40E1-8FDD-E5EB1651E42E}"/>
          </ac:spMkLst>
        </pc:spChg>
      </pc:sldChg>
      <pc:sldChg chg="mod modShow">
        <pc:chgData name="Oliver Wettling" userId="8d768a9244725c2f" providerId="LiveId" clId="{23B8590C-98B9-4A7E-8084-FABF18D1BF82}" dt="2020-10-21T07:55:22.525" v="23" actId="729"/>
        <pc:sldMkLst>
          <pc:docMk/>
          <pc:sldMk cId="2871714369" sldId="285"/>
        </pc:sldMkLst>
      </pc:sldChg>
      <pc:sldChg chg="modSp mod">
        <pc:chgData name="Oliver Wettling" userId="8d768a9244725c2f" providerId="LiveId" clId="{23B8590C-98B9-4A7E-8084-FABF18D1BF82}" dt="2020-10-21T07:57:49.192" v="29" actId="6549"/>
        <pc:sldMkLst>
          <pc:docMk/>
          <pc:sldMk cId="567687660" sldId="286"/>
        </pc:sldMkLst>
        <pc:spChg chg="mod">
          <ac:chgData name="Oliver Wettling" userId="8d768a9244725c2f" providerId="LiveId" clId="{23B8590C-98B9-4A7E-8084-FABF18D1BF82}" dt="2020-10-21T07:57:49.192" v="29" actId="6549"/>
          <ac:spMkLst>
            <pc:docMk/>
            <pc:sldMk cId="567687660" sldId="286"/>
            <ac:spMk id="4" creationId="{9B6FB99E-9501-43DD-A95C-DEB9FE8CCA9E}"/>
          </ac:spMkLst>
        </pc:spChg>
      </pc:sldChg>
      <pc:sldChg chg="mod modShow">
        <pc:chgData name="Oliver Wettling" userId="8d768a9244725c2f" providerId="LiveId" clId="{23B8590C-98B9-4A7E-8084-FABF18D1BF82}" dt="2020-10-21T07:55:25.337" v="24" actId="729"/>
        <pc:sldMkLst>
          <pc:docMk/>
          <pc:sldMk cId="2042422230" sldId="287"/>
        </pc:sldMkLst>
      </pc:sldChg>
      <pc:sldChg chg="mod modShow">
        <pc:chgData name="Oliver Wettling" userId="8d768a9244725c2f" providerId="LiveId" clId="{23B8590C-98B9-4A7E-8084-FABF18D1BF82}" dt="2020-10-21T07:55:28.473" v="25" actId="729"/>
        <pc:sldMkLst>
          <pc:docMk/>
          <pc:sldMk cId="4024332660" sldId="288"/>
        </pc:sldMkLst>
      </pc:sldChg>
      <pc:sldChg chg="addSp delSp modSp new mod ord modShow">
        <pc:chgData name="Oliver Wettling" userId="8d768a9244725c2f" providerId="LiveId" clId="{23B8590C-98B9-4A7E-8084-FABF18D1BF82}" dt="2020-10-22T10:29:18.605" v="120" actId="729"/>
        <pc:sldMkLst>
          <pc:docMk/>
          <pc:sldMk cId="460776210" sldId="290"/>
        </pc:sldMkLst>
        <pc:spChg chg="del">
          <ac:chgData name="Oliver Wettling" userId="8d768a9244725c2f" providerId="LiveId" clId="{23B8590C-98B9-4A7E-8084-FABF18D1BF82}" dt="2020-10-21T07:57:59.485" v="33" actId="478"/>
          <ac:spMkLst>
            <pc:docMk/>
            <pc:sldMk cId="460776210" sldId="290"/>
            <ac:spMk id="2" creationId="{67C2FEFF-F328-49E6-9CDA-370F0DA84EA7}"/>
          </ac:spMkLst>
        </pc:spChg>
        <pc:spChg chg="del">
          <ac:chgData name="Oliver Wettling" userId="8d768a9244725c2f" providerId="LiveId" clId="{23B8590C-98B9-4A7E-8084-FABF18D1BF82}" dt="2020-10-21T07:57:56.287" v="31" actId="478"/>
          <ac:spMkLst>
            <pc:docMk/>
            <pc:sldMk cId="460776210" sldId="290"/>
            <ac:spMk id="4" creationId="{227621EA-A706-473E-B718-D02EFD6822A7}"/>
          </ac:spMkLst>
        </pc:spChg>
        <pc:spChg chg="mod">
          <ac:chgData name="Oliver Wettling" userId="8d768a9244725c2f" providerId="LiveId" clId="{23B8590C-98B9-4A7E-8084-FABF18D1BF82}" dt="2020-10-21T07:58:05.251" v="34"/>
          <ac:spMkLst>
            <pc:docMk/>
            <pc:sldMk cId="460776210" sldId="290"/>
            <ac:spMk id="9" creationId="{6E203DF4-E457-4088-BB2F-37F51201C478}"/>
          </ac:spMkLst>
        </pc:spChg>
        <pc:spChg chg="add mod ord">
          <ac:chgData name="Oliver Wettling" userId="8d768a9244725c2f" providerId="LiveId" clId="{23B8590C-98B9-4A7E-8084-FABF18D1BF82}" dt="2020-10-21T07:58:56.666" v="47" actId="171"/>
          <ac:spMkLst>
            <pc:docMk/>
            <pc:sldMk cId="460776210" sldId="290"/>
            <ac:spMk id="10" creationId="{E89120CC-470D-4137-B521-6F99313A1A96}"/>
          </ac:spMkLst>
        </pc:spChg>
        <pc:spChg chg="add mod">
          <ac:chgData name="Oliver Wettling" userId="8d768a9244725c2f" providerId="LiveId" clId="{23B8590C-98B9-4A7E-8084-FABF18D1BF82}" dt="2020-10-21T08:02:02.009" v="51" actId="207"/>
          <ac:spMkLst>
            <pc:docMk/>
            <pc:sldMk cId="460776210" sldId="290"/>
            <ac:spMk id="11" creationId="{4307E5B4-7089-45D6-85E8-05CCE1B74D98}"/>
          </ac:spMkLst>
        </pc:spChg>
        <pc:spChg chg="add mod">
          <ac:chgData name="Oliver Wettling" userId="8d768a9244725c2f" providerId="LiveId" clId="{23B8590C-98B9-4A7E-8084-FABF18D1BF82}" dt="2020-10-21T08:02:34.924" v="55" actId="1076"/>
          <ac:spMkLst>
            <pc:docMk/>
            <pc:sldMk cId="460776210" sldId="290"/>
            <ac:spMk id="13" creationId="{15E65CF7-AABF-43C1-ACCE-B234DA7BF513}"/>
          </ac:spMkLst>
        </pc:spChg>
        <pc:grpChg chg="add mod">
          <ac:chgData name="Oliver Wettling" userId="8d768a9244725c2f" providerId="LiveId" clId="{23B8590C-98B9-4A7E-8084-FABF18D1BF82}" dt="2020-10-21T07:58:05.251" v="34"/>
          <ac:grpSpMkLst>
            <pc:docMk/>
            <pc:sldMk cId="460776210" sldId="290"/>
            <ac:grpSpMk id="7" creationId="{70A8E223-B989-4986-A15A-376F19F97918}"/>
          </ac:grpSpMkLst>
        </pc:grpChg>
        <pc:picChg chg="add mod">
          <ac:chgData name="Oliver Wettling" userId="8d768a9244725c2f" providerId="LiveId" clId="{23B8590C-98B9-4A7E-8084-FABF18D1BF82}" dt="2020-10-21T08:02:07.417" v="54" actId="1076"/>
          <ac:picMkLst>
            <pc:docMk/>
            <pc:sldMk cId="460776210" sldId="290"/>
            <ac:picMk id="6" creationId="{9EFFA7AE-4B1C-4CBA-84F7-C73EC746678E}"/>
          </ac:picMkLst>
        </pc:picChg>
        <pc:picChg chg="mod">
          <ac:chgData name="Oliver Wettling" userId="8d768a9244725c2f" providerId="LiveId" clId="{23B8590C-98B9-4A7E-8084-FABF18D1BF82}" dt="2020-10-21T07:58:05.251" v="34"/>
          <ac:picMkLst>
            <pc:docMk/>
            <pc:sldMk cId="460776210" sldId="290"/>
            <ac:picMk id="8" creationId="{7D56DD17-4568-44B9-BF9C-145465256045}"/>
          </ac:picMkLst>
        </pc:picChg>
      </pc:sldChg>
      <pc:sldChg chg="addSp delSp modSp add mod">
        <pc:chgData name="Oliver Wettling" userId="8d768a9244725c2f" providerId="LiveId" clId="{23B8590C-98B9-4A7E-8084-FABF18D1BF82}" dt="2020-10-22T10:43:27.393" v="147" actId="1076"/>
        <pc:sldMkLst>
          <pc:docMk/>
          <pc:sldMk cId="3334469739" sldId="291"/>
        </pc:sldMkLst>
        <pc:spChg chg="mod">
          <ac:chgData name="Oliver Wettling" userId="8d768a9244725c2f" providerId="LiveId" clId="{23B8590C-98B9-4A7E-8084-FABF18D1BF82}" dt="2020-10-22T10:30:30.832" v="132" actId="164"/>
          <ac:spMkLst>
            <pc:docMk/>
            <pc:sldMk cId="3334469739" sldId="291"/>
            <ac:spMk id="10" creationId="{E89120CC-470D-4137-B521-6F99313A1A96}"/>
          </ac:spMkLst>
        </pc:spChg>
        <pc:spChg chg="add mod">
          <ac:chgData name="Oliver Wettling" userId="8d768a9244725c2f" providerId="LiveId" clId="{23B8590C-98B9-4A7E-8084-FABF18D1BF82}" dt="2020-10-22T10:43:27.393" v="147" actId="1076"/>
          <ac:spMkLst>
            <pc:docMk/>
            <pc:sldMk cId="3334469739" sldId="291"/>
            <ac:spMk id="12" creationId="{16445A91-7C20-431B-91AD-29E226553002}"/>
          </ac:spMkLst>
        </pc:spChg>
        <pc:grpChg chg="add mod">
          <ac:chgData name="Oliver Wettling" userId="8d768a9244725c2f" providerId="LiveId" clId="{23B8590C-98B9-4A7E-8084-FABF18D1BF82}" dt="2020-10-22T10:42:38.099" v="137" actId="1076"/>
          <ac:grpSpMkLst>
            <pc:docMk/>
            <pc:sldMk cId="3334469739" sldId="291"/>
            <ac:grpSpMk id="5" creationId="{91424743-B9DC-4CB7-8B99-4101F5B5EE37}"/>
          </ac:grpSpMkLst>
        </pc:grpChg>
        <pc:picChg chg="add mod">
          <ac:chgData name="Oliver Wettling" userId="8d768a9244725c2f" providerId="LiveId" clId="{23B8590C-98B9-4A7E-8084-FABF18D1BF82}" dt="2020-10-22T10:30:30.832" v="132" actId="164"/>
          <ac:picMkLst>
            <pc:docMk/>
            <pc:sldMk cId="3334469739" sldId="291"/>
            <ac:picMk id="4" creationId="{53BC4B76-C379-4C79-AFCF-6D370ED66634}"/>
          </ac:picMkLst>
        </pc:picChg>
        <pc:picChg chg="del">
          <ac:chgData name="Oliver Wettling" userId="8d768a9244725c2f" providerId="LiveId" clId="{23B8590C-98B9-4A7E-8084-FABF18D1BF82}" dt="2020-10-22T10:29:21.682" v="121" actId="478"/>
          <ac:picMkLst>
            <pc:docMk/>
            <pc:sldMk cId="3334469739" sldId="291"/>
            <ac:picMk id="6" creationId="{9EFFA7AE-4B1C-4CBA-84F7-C73EC746678E}"/>
          </ac:picMkLst>
        </pc:picChg>
      </pc:sldChg>
      <pc:sldChg chg="add del">
        <pc:chgData name="Oliver Wettling" userId="8d768a9244725c2f" providerId="LiveId" clId="{23B8590C-98B9-4A7E-8084-FABF18D1BF82}" dt="2020-10-22T10:29:25.968" v="123"/>
        <pc:sldMkLst>
          <pc:docMk/>
          <pc:sldMk cId="990070738" sldId="292"/>
        </pc:sldMkLst>
      </pc:sldChg>
    </pc:docChg>
  </pc:docChgLst>
  <pc:docChgLst>
    <pc:chgData name="Oliver Wettling" userId="8d768a9244725c2f" providerId="LiveId" clId="{332FE332-D38F-4D61-A026-C59576DF75BB}"/>
    <pc:docChg chg="undo custSel addSld delSld modSld sldOrd">
      <pc:chgData name="Oliver Wettling" userId="8d768a9244725c2f" providerId="LiveId" clId="{332FE332-D38F-4D61-A026-C59576DF75BB}" dt="2021-04-12T12:00:26.412" v="1019" actId="1076"/>
      <pc:docMkLst>
        <pc:docMk/>
      </pc:docMkLst>
      <pc:sldChg chg="modSp mod">
        <pc:chgData name="Oliver Wettling" userId="8d768a9244725c2f" providerId="LiveId" clId="{332FE332-D38F-4D61-A026-C59576DF75BB}" dt="2021-04-11T21:44:21.646" v="143" actId="27636"/>
        <pc:sldMkLst>
          <pc:docMk/>
          <pc:sldMk cId="1513238066" sldId="258"/>
        </pc:sldMkLst>
        <pc:spChg chg="mod">
          <ac:chgData name="Oliver Wettling" userId="8d768a9244725c2f" providerId="LiveId" clId="{332FE332-D38F-4D61-A026-C59576DF75BB}" dt="2021-04-11T21:44:21.646" v="143" actId="27636"/>
          <ac:spMkLst>
            <pc:docMk/>
            <pc:sldMk cId="1513238066" sldId="258"/>
            <ac:spMk id="2" creationId="{3CFD2930-4597-4F9E-8FFD-EF111701D4DB}"/>
          </ac:spMkLst>
        </pc:spChg>
      </pc:sldChg>
      <pc:sldChg chg="modSp mod">
        <pc:chgData name="Oliver Wettling" userId="8d768a9244725c2f" providerId="LiveId" clId="{332FE332-D38F-4D61-A026-C59576DF75BB}" dt="2021-04-11T21:44:41.519" v="145" actId="20577"/>
        <pc:sldMkLst>
          <pc:docMk/>
          <pc:sldMk cId="2489697968" sldId="261"/>
        </pc:sldMkLst>
        <pc:spChg chg="mod">
          <ac:chgData name="Oliver Wettling" userId="8d768a9244725c2f" providerId="LiveId" clId="{332FE332-D38F-4D61-A026-C59576DF75BB}" dt="2021-04-11T21:44:41.519" v="145" actId="20577"/>
          <ac:spMkLst>
            <pc:docMk/>
            <pc:sldMk cId="2489697968" sldId="261"/>
            <ac:spMk id="2" creationId="{9F2A0E66-0460-4FFF-A6E6-CD4E5ADDA036}"/>
          </ac:spMkLst>
        </pc:spChg>
      </pc:sldChg>
      <pc:sldChg chg="addSp modSp mod">
        <pc:chgData name="Oliver Wettling" userId="8d768a9244725c2f" providerId="LiveId" clId="{332FE332-D38F-4D61-A026-C59576DF75BB}" dt="2021-04-12T09:58:21.935" v="260" actId="1076"/>
        <pc:sldMkLst>
          <pc:docMk/>
          <pc:sldMk cId="1362105266" sldId="270"/>
        </pc:sldMkLst>
        <pc:spChg chg="add mod">
          <ac:chgData name="Oliver Wettling" userId="8d768a9244725c2f" providerId="LiveId" clId="{332FE332-D38F-4D61-A026-C59576DF75BB}" dt="2021-04-12T09:58:21.935" v="260" actId="1076"/>
          <ac:spMkLst>
            <pc:docMk/>
            <pc:sldMk cId="1362105266" sldId="270"/>
            <ac:spMk id="2" creationId="{E9993902-BAFA-4837-ADA2-07731E731692}"/>
          </ac:spMkLst>
        </pc:spChg>
      </pc:sldChg>
      <pc:sldChg chg="addSp delSp modSp del mod">
        <pc:chgData name="Oliver Wettling" userId="8d768a9244725c2f" providerId="LiveId" clId="{332FE332-D38F-4D61-A026-C59576DF75BB}" dt="2021-04-12T09:28:50.510" v="160" actId="47"/>
        <pc:sldMkLst>
          <pc:docMk/>
          <pc:sldMk cId="1527212420" sldId="274"/>
        </pc:sldMkLst>
        <pc:spChg chg="mod">
          <ac:chgData name="Oliver Wettling" userId="8d768a9244725c2f" providerId="LiveId" clId="{332FE332-D38F-4D61-A026-C59576DF75BB}" dt="2021-04-11T21:43:39.234" v="98" actId="20577"/>
          <ac:spMkLst>
            <pc:docMk/>
            <pc:sldMk cId="1527212420" sldId="274"/>
            <ac:spMk id="2" creationId="{E20BD4A8-42EB-4A44-9077-04A9C574274F}"/>
          </ac:spMkLst>
        </pc:spChg>
        <pc:picChg chg="add del mod">
          <ac:chgData name="Oliver Wettling" userId="8d768a9244725c2f" providerId="LiveId" clId="{332FE332-D38F-4D61-A026-C59576DF75BB}" dt="2021-04-12T09:28:02.299" v="158" actId="478"/>
          <ac:picMkLst>
            <pc:docMk/>
            <pc:sldMk cId="1527212420" sldId="274"/>
            <ac:picMk id="9" creationId="{BAEE2F5F-A0C6-4A8F-880C-C6EFF6865C7E}"/>
          </ac:picMkLst>
        </pc:picChg>
      </pc:sldChg>
      <pc:sldChg chg="modSp mod">
        <pc:chgData name="Oliver Wettling" userId="8d768a9244725c2f" providerId="LiveId" clId="{332FE332-D38F-4D61-A026-C59576DF75BB}" dt="2021-04-11T21:42:53.283" v="40" actId="20577"/>
        <pc:sldMkLst>
          <pc:docMk/>
          <pc:sldMk cId="527613716" sldId="275"/>
        </pc:sldMkLst>
        <pc:spChg chg="mod">
          <ac:chgData name="Oliver Wettling" userId="8d768a9244725c2f" providerId="LiveId" clId="{332FE332-D38F-4D61-A026-C59576DF75BB}" dt="2021-04-11T21:42:53.283" v="40" actId="20577"/>
          <ac:spMkLst>
            <pc:docMk/>
            <pc:sldMk cId="527613716" sldId="275"/>
            <ac:spMk id="2" creationId="{E20BD4A8-42EB-4A44-9077-04A9C574274F}"/>
          </ac:spMkLst>
        </pc:spChg>
      </pc:sldChg>
      <pc:sldChg chg="modSp mod ord">
        <pc:chgData name="Oliver Wettling" userId="8d768a9244725c2f" providerId="LiveId" clId="{332FE332-D38F-4D61-A026-C59576DF75BB}" dt="2021-04-12T11:04:50.899" v="279" actId="20577"/>
        <pc:sldMkLst>
          <pc:docMk/>
          <pc:sldMk cId="554664799" sldId="277"/>
        </pc:sldMkLst>
        <pc:spChg chg="mod">
          <ac:chgData name="Oliver Wettling" userId="8d768a9244725c2f" providerId="LiveId" clId="{332FE332-D38F-4D61-A026-C59576DF75BB}" dt="2021-04-12T11:04:50.899" v="279" actId="20577"/>
          <ac:spMkLst>
            <pc:docMk/>
            <pc:sldMk cId="554664799" sldId="277"/>
            <ac:spMk id="4" creationId="{9B6FB99E-9501-43DD-A95C-DEB9FE8CCA9E}"/>
          </ac:spMkLst>
        </pc:spChg>
      </pc:sldChg>
      <pc:sldChg chg="modSp mod">
        <pc:chgData name="Oliver Wettling" userId="8d768a9244725c2f" providerId="LiveId" clId="{332FE332-D38F-4D61-A026-C59576DF75BB}" dt="2021-04-12T09:27:23.584" v="153" actId="20577"/>
        <pc:sldMkLst>
          <pc:docMk/>
          <pc:sldMk cId="4826330" sldId="279"/>
        </pc:sldMkLst>
        <pc:spChg chg="mod">
          <ac:chgData name="Oliver Wettling" userId="8d768a9244725c2f" providerId="LiveId" clId="{332FE332-D38F-4D61-A026-C59576DF75BB}" dt="2021-04-12T09:27:23.584" v="153" actId="20577"/>
          <ac:spMkLst>
            <pc:docMk/>
            <pc:sldMk cId="4826330" sldId="279"/>
            <ac:spMk id="2" creationId="{E20BD4A8-42EB-4A44-9077-04A9C574274F}"/>
          </ac:spMkLst>
        </pc:spChg>
      </pc:sldChg>
      <pc:sldChg chg="modSp mod">
        <pc:chgData name="Oliver Wettling" userId="8d768a9244725c2f" providerId="LiveId" clId="{332FE332-D38F-4D61-A026-C59576DF75BB}" dt="2021-04-11T21:42:32.639" v="24" actId="20577"/>
        <pc:sldMkLst>
          <pc:docMk/>
          <pc:sldMk cId="2805746352" sldId="280"/>
        </pc:sldMkLst>
        <pc:spChg chg="mod">
          <ac:chgData name="Oliver Wettling" userId="8d768a9244725c2f" providerId="LiveId" clId="{332FE332-D38F-4D61-A026-C59576DF75BB}" dt="2021-04-11T21:42:32.639" v="24" actId="20577"/>
          <ac:spMkLst>
            <pc:docMk/>
            <pc:sldMk cId="2805746352" sldId="280"/>
            <ac:spMk id="2" creationId="{E6178DB3-81D0-40E1-8FDD-E5EB1651E42E}"/>
          </ac:spMkLst>
        </pc:spChg>
      </pc:sldChg>
      <pc:sldChg chg="modSp mod">
        <pc:chgData name="Oliver Wettling" userId="8d768a9244725c2f" providerId="LiveId" clId="{332FE332-D38F-4D61-A026-C59576DF75BB}" dt="2021-04-12T10:00:00.730" v="264" actId="404"/>
        <pc:sldMkLst>
          <pc:docMk/>
          <pc:sldMk cId="3049340517" sldId="283"/>
        </pc:sldMkLst>
        <pc:spChg chg="mod">
          <ac:chgData name="Oliver Wettling" userId="8d768a9244725c2f" providerId="LiveId" clId="{332FE332-D38F-4D61-A026-C59576DF75BB}" dt="2021-04-12T10:00:00.730" v="264" actId="404"/>
          <ac:spMkLst>
            <pc:docMk/>
            <pc:sldMk cId="3049340517" sldId="283"/>
            <ac:spMk id="2" creationId="{272118D2-0BD4-42AB-A016-C5EF2DAEA04F}"/>
          </ac:spMkLst>
        </pc:spChg>
      </pc:sldChg>
      <pc:sldChg chg="addSp modSp mod">
        <pc:chgData name="Oliver Wettling" userId="8d768a9244725c2f" providerId="LiveId" clId="{332FE332-D38F-4D61-A026-C59576DF75BB}" dt="2021-04-12T11:38:46.923" v="417" actId="20577"/>
        <pc:sldMkLst>
          <pc:docMk/>
          <pc:sldMk cId="2108784603" sldId="284"/>
        </pc:sldMkLst>
        <pc:spChg chg="mod">
          <ac:chgData name="Oliver Wettling" userId="8d768a9244725c2f" providerId="LiveId" clId="{332FE332-D38F-4D61-A026-C59576DF75BB}" dt="2021-04-12T11:38:46.923" v="417" actId="20577"/>
          <ac:spMkLst>
            <pc:docMk/>
            <pc:sldMk cId="2108784603" sldId="284"/>
            <ac:spMk id="2" creationId="{076AEBCC-F303-45D9-8BC0-F62BD1F7D582}"/>
          </ac:spMkLst>
        </pc:spChg>
        <pc:spChg chg="mod">
          <ac:chgData name="Oliver Wettling" userId="8d768a9244725c2f" providerId="LiveId" clId="{332FE332-D38F-4D61-A026-C59576DF75BB}" dt="2021-04-12T11:36:16.413" v="308" actId="20577"/>
          <ac:spMkLst>
            <pc:docMk/>
            <pc:sldMk cId="2108784603" sldId="284"/>
            <ac:spMk id="4" creationId="{C27FA734-7084-493B-9092-3F1B42DD6621}"/>
          </ac:spMkLst>
        </pc:spChg>
        <pc:spChg chg="add mod">
          <ac:chgData name="Oliver Wettling" userId="8d768a9244725c2f" providerId="LiveId" clId="{332FE332-D38F-4D61-A026-C59576DF75BB}" dt="2021-04-12T11:37:55.564" v="350" actId="164"/>
          <ac:spMkLst>
            <pc:docMk/>
            <pc:sldMk cId="2108784603" sldId="284"/>
            <ac:spMk id="10" creationId="{AABF5724-78E3-4C9E-A326-37FBD7E46C74}"/>
          </ac:spMkLst>
        </pc:spChg>
        <pc:grpChg chg="add mod">
          <ac:chgData name="Oliver Wettling" userId="8d768a9244725c2f" providerId="LiveId" clId="{332FE332-D38F-4D61-A026-C59576DF75BB}" dt="2021-04-12T11:38:28.598" v="393" actId="1076"/>
          <ac:grpSpMkLst>
            <pc:docMk/>
            <pc:sldMk cId="2108784603" sldId="284"/>
            <ac:grpSpMk id="11" creationId="{C53332D8-DC41-4A44-843D-04FF5A180751}"/>
          </ac:grpSpMkLst>
        </pc:grpChg>
        <pc:picChg chg="add mod ord">
          <ac:chgData name="Oliver Wettling" userId="8d768a9244725c2f" providerId="LiveId" clId="{332FE332-D38F-4D61-A026-C59576DF75BB}" dt="2021-04-12T11:37:55.564" v="350" actId="164"/>
          <ac:picMkLst>
            <pc:docMk/>
            <pc:sldMk cId="2108784603" sldId="284"/>
            <ac:picMk id="9" creationId="{7F968C28-0BF0-4310-AFBB-3E288509493E}"/>
          </ac:picMkLst>
        </pc:picChg>
      </pc:sldChg>
      <pc:sldChg chg="del">
        <pc:chgData name="Oliver Wettling" userId="8d768a9244725c2f" providerId="LiveId" clId="{332FE332-D38F-4D61-A026-C59576DF75BB}" dt="2021-04-11T21:45:41.943" v="146" actId="47"/>
        <pc:sldMkLst>
          <pc:docMk/>
          <pc:sldMk cId="2871714369" sldId="285"/>
        </pc:sldMkLst>
      </pc:sldChg>
      <pc:sldChg chg="del">
        <pc:chgData name="Oliver Wettling" userId="8d768a9244725c2f" providerId="LiveId" clId="{332FE332-D38F-4D61-A026-C59576DF75BB}" dt="2021-04-11T21:45:42.642" v="147" actId="47"/>
        <pc:sldMkLst>
          <pc:docMk/>
          <pc:sldMk cId="2042422230" sldId="287"/>
        </pc:sldMkLst>
      </pc:sldChg>
      <pc:sldChg chg="del">
        <pc:chgData name="Oliver Wettling" userId="8d768a9244725c2f" providerId="LiveId" clId="{332FE332-D38F-4D61-A026-C59576DF75BB}" dt="2021-04-11T21:45:43.399" v="148" actId="47"/>
        <pc:sldMkLst>
          <pc:docMk/>
          <pc:sldMk cId="4024332660" sldId="288"/>
        </pc:sldMkLst>
      </pc:sldChg>
      <pc:sldChg chg="ord">
        <pc:chgData name="Oliver Wettling" userId="8d768a9244725c2f" providerId="LiveId" clId="{332FE332-D38F-4D61-A026-C59576DF75BB}" dt="2021-04-12T09:05:43.686" v="150"/>
        <pc:sldMkLst>
          <pc:docMk/>
          <pc:sldMk cId="1323378533" sldId="289"/>
        </pc:sldMkLst>
      </pc:sldChg>
      <pc:sldChg chg="addSp delSp modSp mod modShow">
        <pc:chgData name="Oliver Wettling" userId="8d768a9244725c2f" providerId="LiveId" clId="{332FE332-D38F-4D61-A026-C59576DF75BB}" dt="2021-04-11T21:31:11.191" v="18" actId="729"/>
        <pc:sldMkLst>
          <pc:docMk/>
          <pc:sldMk cId="460776210" sldId="290"/>
        </pc:sldMkLst>
        <pc:spChg chg="mod">
          <ac:chgData name="Oliver Wettling" userId="8d768a9244725c2f" providerId="LiveId" clId="{332FE332-D38F-4D61-A026-C59576DF75BB}" dt="2021-04-11T21:30:25.281" v="14" actId="14100"/>
          <ac:spMkLst>
            <pc:docMk/>
            <pc:sldMk cId="460776210" sldId="290"/>
            <ac:spMk id="11" creationId="{4307E5B4-7089-45D6-85E8-05CCE1B74D98}"/>
          </ac:spMkLst>
        </pc:spChg>
        <pc:spChg chg="mod">
          <ac:chgData name="Oliver Wettling" userId="8d768a9244725c2f" providerId="LiveId" clId="{332FE332-D38F-4D61-A026-C59576DF75BB}" dt="2021-04-11T21:30:35.467" v="17" actId="1076"/>
          <ac:spMkLst>
            <pc:docMk/>
            <pc:sldMk cId="460776210" sldId="290"/>
            <ac:spMk id="13" creationId="{15E65CF7-AABF-43C1-ACCE-B234DA7BF513}"/>
          </ac:spMkLst>
        </pc:spChg>
        <pc:picChg chg="add mod ord">
          <ac:chgData name="Oliver Wettling" userId="8d768a9244725c2f" providerId="LiveId" clId="{332FE332-D38F-4D61-A026-C59576DF75BB}" dt="2021-04-11T21:29:48.810" v="11" actId="1076"/>
          <ac:picMkLst>
            <pc:docMk/>
            <pc:sldMk cId="460776210" sldId="290"/>
            <ac:picMk id="4" creationId="{B099C54E-3A4F-4969-A162-E44BC3458B28}"/>
          </ac:picMkLst>
        </pc:picChg>
        <pc:picChg chg="del">
          <ac:chgData name="Oliver Wettling" userId="8d768a9244725c2f" providerId="LiveId" clId="{332FE332-D38F-4D61-A026-C59576DF75BB}" dt="2021-04-11T21:29:30.898" v="4" actId="478"/>
          <ac:picMkLst>
            <pc:docMk/>
            <pc:sldMk cId="460776210" sldId="290"/>
            <ac:picMk id="6" creationId="{9EFFA7AE-4B1C-4CBA-84F7-C73EC746678E}"/>
          </ac:picMkLst>
        </pc:picChg>
      </pc:sldChg>
      <pc:sldChg chg="del">
        <pc:chgData name="Oliver Wettling" userId="8d768a9244725c2f" providerId="LiveId" clId="{332FE332-D38F-4D61-A026-C59576DF75BB}" dt="2021-04-12T11:06:14.997" v="280" actId="47"/>
        <pc:sldMkLst>
          <pc:docMk/>
          <pc:sldMk cId="3334469739" sldId="291"/>
        </pc:sldMkLst>
      </pc:sldChg>
      <pc:sldChg chg="modSp add mod">
        <pc:chgData name="Oliver Wettling" userId="8d768a9244725c2f" providerId="LiveId" clId="{332FE332-D38F-4D61-A026-C59576DF75BB}" dt="2021-04-12T10:19:49.983" v="274" actId="1076"/>
        <pc:sldMkLst>
          <pc:docMk/>
          <pc:sldMk cId="2238290438" sldId="292"/>
        </pc:sldMkLst>
        <pc:spChg chg="mod">
          <ac:chgData name="Oliver Wettling" userId="8d768a9244725c2f" providerId="LiveId" clId="{332FE332-D38F-4D61-A026-C59576DF75BB}" dt="2021-04-12T09:30:02.311" v="163" actId="20577"/>
          <ac:spMkLst>
            <pc:docMk/>
            <pc:sldMk cId="2238290438" sldId="292"/>
            <ac:spMk id="4" creationId="{3B2A43F0-67E6-4124-860A-633FF534E189}"/>
          </ac:spMkLst>
        </pc:spChg>
        <pc:spChg chg="mod">
          <ac:chgData name="Oliver Wettling" userId="8d768a9244725c2f" providerId="LiveId" clId="{332FE332-D38F-4D61-A026-C59576DF75BB}" dt="2021-04-12T09:31:29.241" v="164" actId="113"/>
          <ac:spMkLst>
            <pc:docMk/>
            <pc:sldMk cId="2238290438" sldId="292"/>
            <ac:spMk id="5" creationId="{DEB7A447-5C23-49A1-8540-81680F70E96E}"/>
          </ac:spMkLst>
        </pc:spChg>
        <pc:spChg chg="mod">
          <ac:chgData name="Oliver Wettling" userId="8d768a9244725c2f" providerId="LiveId" clId="{332FE332-D38F-4D61-A026-C59576DF75BB}" dt="2021-04-12T10:19:49.983" v="274" actId="1076"/>
          <ac:spMkLst>
            <pc:docMk/>
            <pc:sldMk cId="2238290438" sldId="292"/>
            <ac:spMk id="11" creationId="{A723DFD8-C8C7-4742-B69A-95F65A746499}"/>
          </ac:spMkLst>
        </pc:spChg>
      </pc:sldChg>
      <pc:sldChg chg="add">
        <pc:chgData name="Oliver Wettling" userId="8d768a9244725c2f" providerId="LiveId" clId="{332FE332-D38F-4D61-A026-C59576DF75BB}" dt="2021-04-12T11:36:07.038" v="281"/>
        <pc:sldMkLst>
          <pc:docMk/>
          <pc:sldMk cId="3622928613" sldId="293"/>
        </pc:sldMkLst>
      </pc:sldChg>
      <pc:sldChg chg="addSp delSp modSp add mod">
        <pc:chgData name="Oliver Wettling" userId="8d768a9244725c2f" providerId="LiveId" clId="{332FE332-D38F-4D61-A026-C59576DF75BB}" dt="2021-04-12T11:41:04.359" v="518" actId="20577"/>
        <pc:sldMkLst>
          <pc:docMk/>
          <pc:sldMk cId="4017126293" sldId="294"/>
        </pc:sldMkLst>
        <pc:spChg chg="mod">
          <ac:chgData name="Oliver Wettling" userId="8d768a9244725c2f" providerId="LiveId" clId="{332FE332-D38F-4D61-A026-C59576DF75BB}" dt="2021-04-12T11:41:04.359" v="518" actId="20577"/>
          <ac:spMkLst>
            <pc:docMk/>
            <pc:sldMk cId="4017126293" sldId="294"/>
            <ac:spMk id="2" creationId="{076AEBCC-F303-45D9-8BC0-F62BD1F7D582}"/>
          </ac:spMkLst>
        </pc:spChg>
        <pc:spChg chg="topLvl">
          <ac:chgData name="Oliver Wettling" userId="8d768a9244725c2f" providerId="LiveId" clId="{332FE332-D38F-4D61-A026-C59576DF75BB}" dt="2021-04-12T11:40:05.822" v="448" actId="478"/>
          <ac:spMkLst>
            <pc:docMk/>
            <pc:sldMk cId="4017126293" sldId="294"/>
            <ac:spMk id="10" creationId="{AABF5724-78E3-4C9E-A326-37FBD7E46C74}"/>
          </ac:spMkLst>
        </pc:spChg>
        <pc:grpChg chg="del">
          <ac:chgData name="Oliver Wettling" userId="8d768a9244725c2f" providerId="LiveId" clId="{332FE332-D38F-4D61-A026-C59576DF75BB}" dt="2021-04-12T11:40:05.822" v="448" actId="478"/>
          <ac:grpSpMkLst>
            <pc:docMk/>
            <pc:sldMk cId="4017126293" sldId="294"/>
            <ac:grpSpMk id="11" creationId="{C53332D8-DC41-4A44-843D-04FF5A180751}"/>
          </ac:grpSpMkLst>
        </pc:grpChg>
        <pc:picChg chg="del topLvl">
          <ac:chgData name="Oliver Wettling" userId="8d768a9244725c2f" providerId="LiveId" clId="{332FE332-D38F-4D61-A026-C59576DF75BB}" dt="2021-04-12T11:40:05.822" v="448" actId="478"/>
          <ac:picMkLst>
            <pc:docMk/>
            <pc:sldMk cId="4017126293" sldId="294"/>
            <ac:picMk id="9" creationId="{7F968C28-0BF0-4310-AFBB-3E288509493E}"/>
          </ac:picMkLst>
        </pc:picChg>
        <pc:picChg chg="add mod">
          <ac:chgData name="Oliver Wettling" userId="8d768a9244725c2f" providerId="LiveId" clId="{332FE332-D38F-4D61-A026-C59576DF75BB}" dt="2021-04-12T11:40:20.906" v="465" actId="1038"/>
          <ac:picMkLst>
            <pc:docMk/>
            <pc:sldMk cId="4017126293" sldId="294"/>
            <ac:picMk id="12" creationId="{7D666941-B300-434D-AB58-ABA0F5DBCDD2}"/>
          </ac:picMkLst>
        </pc:picChg>
      </pc:sldChg>
      <pc:sldChg chg="addSp delSp modSp add mod">
        <pc:chgData name="Oliver Wettling" userId="8d768a9244725c2f" providerId="LiveId" clId="{332FE332-D38F-4D61-A026-C59576DF75BB}" dt="2021-04-12T11:46:03.853" v="667" actId="1037"/>
        <pc:sldMkLst>
          <pc:docMk/>
          <pc:sldMk cId="3930754043" sldId="295"/>
        </pc:sldMkLst>
        <pc:spChg chg="mod">
          <ac:chgData name="Oliver Wettling" userId="8d768a9244725c2f" providerId="LiveId" clId="{332FE332-D38F-4D61-A026-C59576DF75BB}" dt="2021-04-12T11:42:34.637" v="573" actId="20577"/>
          <ac:spMkLst>
            <pc:docMk/>
            <pc:sldMk cId="3930754043" sldId="295"/>
            <ac:spMk id="2" creationId="{076AEBCC-F303-45D9-8BC0-F62BD1F7D582}"/>
          </ac:spMkLst>
        </pc:spChg>
        <pc:picChg chg="add mod">
          <ac:chgData name="Oliver Wettling" userId="8d768a9244725c2f" providerId="LiveId" clId="{332FE332-D38F-4D61-A026-C59576DF75BB}" dt="2021-04-12T11:46:03.853" v="667" actId="1037"/>
          <ac:picMkLst>
            <pc:docMk/>
            <pc:sldMk cId="3930754043" sldId="295"/>
            <ac:picMk id="9" creationId="{470D6A99-B09C-4397-8547-786CE74DF8E6}"/>
          </ac:picMkLst>
        </pc:picChg>
        <pc:picChg chg="del">
          <ac:chgData name="Oliver Wettling" userId="8d768a9244725c2f" providerId="LiveId" clId="{332FE332-D38F-4D61-A026-C59576DF75BB}" dt="2021-04-12T11:45:46.803" v="657" actId="478"/>
          <ac:picMkLst>
            <pc:docMk/>
            <pc:sldMk cId="3930754043" sldId="295"/>
            <ac:picMk id="12" creationId="{7D666941-B300-434D-AB58-ABA0F5DBCDD2}"/>
          </ac:picMkLst>
        </pc:picChg>
      </pc:sldChg>
      <pc:sldChg chg="add del">
        <pc:chgData name="Oliver Wettling" userId="8d768a9244725c2f" providerId="LiveId" clId="{332FE332-D38F-4D61-A026-C59576DF75BB}" dt="2021-04-12T11:45:28.332" v="656" actId="47"/>
        <pc:sldMkLst>
          <pc:docMk/>
          <pc:sldMk cId="4234514928" sldId="296"/>
        </pc:sldMkLst>
      </pc:sldChg>
      <pc:sldChg chg="addSp delSp modSp add mod">
        <pc:chgData name="Oliver Wettling" userId="8d768a9244725c2f" providerId="LiveId" clId="{332FE332-D38F-4D61-A026-C59576DF75BB}" dt="2021-04-12T11:44:57.232" v="654" actId="14100"/>
        <pc:sldMkLst>
          <pc:docMk/>
          <pc:sldMk cId="538157964" sldId="297"/>
        </pc:sldMkLst>
        <pc:spChg chg="mod">
          <ac:chgData name="Oliver Wettling" userId="8d768a9244725c2f" providerId="LiveId" clId="{332FE332-D38F-4D61-A026-C59576DF75BB}" dt="2021-04-12T11:44:35.130" v="649" actId="20577"/>
          <ac:spMkLst>
            <pc:docMk/>
            <pc:sldMk cId="538157964" sldId="297"/>
            <ac:spMk id="2" creationId="{076AEBCC-F303-45D9-8BC0-F62BD1F7D582}"/>
          </ac:spMkLst>
        </pc:spChg>
        <pc:picChg chg="add mod">
          <ac:chgData name="Oliver Wettling" userId="8d768a9244725c2f" providerId="LiveId" clId="{332FE332-D38F-4D61-A026-C59576DF75BB}" dt="2021-04-12T11:44:57.232" v="654" actId="14100"/>
          <ac:picMkLst>
            <pc:docMk/>
            <pc:sldMk cId="538157964" sldId="297"/>
            <ac:picMk id="9" creationId="{E7807644-F7B2-4C7E-BEA2-1AD8276E8EC0}"/>
          </ac:picMkLst>
        </pc:picChg>
        <pc:picChg chg="del">
          <ac:chgData name="Oliver Wettling" userId="8d768a9244725c2f" providerId="LiveId" clId="{332FE332-D38F-4D61-A026-C59576DF75BB}" dt="2021-04-12T11:44:51.422" v="650" actId="478"/>
          <ac:picMkLst>
            <pc:docMk/>
            <pc:sldMk cId="538157964" sldId="297"/>
            <ac:picMk id="12" creationId="{7D666941-B300-434D-AB58-ABA0F5DBCDD2}"/>
          </ac:picMkLst>
        </pc:picChg>
      </pc:sldChg>
      <pc:sldChg chg="addSp delSp modSp add mod">
        <pc:chgData name="Oliver Wettling" userId="8d768a9244725c2f" providerId="LiveId" clId="{332FE332-D38F-4D61-A026-C59576DF75BB}" dt="2021-04-12T11:48:34.807" v="689" actId="20577"/>
        <pc:sldMkLst>
          <pc:docMk/>
          <pc:sldMk cId="400409514" sldId="298"/>
        </pc:sldMkLst>
        <pc:spChg chg="mod">
          <ac:chgData name="Oliver Wettling" userId="8d768a9244725c2f" providerId="LiveId" clId="{332FE332-D38F-4D61-A026-C59576DF75BB}" dt="2021-04-12T11:48:34.807" v="689" actId="20577"/>
          <ac:spMkLst>
            <pc:docMk/>
            <pc:sldMk cId="400409514" sldId="298"/>
            <ac:spMk id="2" creationId="{076AEBCC-F303-45D9-8BC0-F62BD1F7D582}"/>
          </ac:spMkLst>
        </pc:spChg>
        <pc:picChg chg="del">
          <ac:chgData name="Oliver Wettling" userId="8d768a9244725c2f" providerId="LiveId" clId="{332FE332-D38F-4D61-A026-C59576DF75BB}" dt="2021-04-12T11:46:54.318" v="670" actId="478"/>
          <ac:picMkLst>
            <pc:docMk/>
            <pc:sldMk cId="400409514" sldId="298"/>
            <ac:picMk id="9" creationId="{E7807644-F7B2-4C7E-BEA2-1AD8276E8EC0}"/>
          </ac:picMkLst>
        </pc:picChg>
        <pc:picChg chg="add mod">
          <ac:chgData name="Oliver Wettling" userId="8d768a9244725c2f" providerId="LiveId" clId="{332FE332-D38F-4D61-A026-C59576DF75BB}" dt="2021-04-12T11:46:56.495" v="671" actId="1076"/>
          <ac:picMkLst>
            <pc:docMk/>
            <pc:sldMk cId="400409514" sldId="298"/>
            <ac:picMk id="11" creationId="{27A9424D-5A47-42D0-A637-E3363A273C2C}"/>
          </ac:picMkLst>
        </pc:picChg>
      </pc:sldChg>
      <pc:sldChg chg="addSp delSp modSp add mod">
        <pc:chgData name="Oliver Wettling" userId="8d768a9244725c2f" providerId="LiveId" clId="{332FE332-D38F-4D61-A026-C59576DF75BB}" dt="2021-04-12T11:54:47.561" v="795" actId="1076"/>
        <pc:sldMkLst>
          <pc:docMk/>
          <pc:sldMk cId="3174545511" sldId="299"/>
        </pc:sldMkLst>
        <pc:spChg chg="mod">
          <ac:chgData name="Oliver Wettling" userId="8d768a9244725c2f" providerId="LiveId" clId="{332FE332-D38F-4D61-A026-C59576DF75BB}" dt="2021-04-12T11:54:23.594" v="789" actId="20577"/>
          <ac:spMkLst>
            <pc:docMk/>
            <pc:sldMk cId="3174545511" sldId="299"/>
            <ac:spMk id="2" creationId="{076AEBCC-F303-45D9-8BC0-F62BD1F7D582}"/>
          </ac:spMkLst>
        </pc:spChg>
        <pc:picChg chg="add mod">
          <ac:chgData name="Oliver Wettling" userId="8d768a9244725c2f" providerId="LiveId" clId="{332FE332-D38F-4D61-A026-C59576DF75BB}" dt="2021-04-12T11:54:47.561" v="795" actId="1076"/>
          <ac:picMkLst>
            <pc:docMk/>
            <pc:sldMk cId="3174545511" sldId="299"/>
            <ac:picMk id="9" creationId="{61A0F6C6-2CD3-4D7E-9F5B-CDA65FCDCFB1}"/>
          </ac:picMkLst>
        </pc:picChg>
        <pc:picChg chg="del">
          <ac:chgData name="Oliver Wettling" userId="8d768a9244725c2f" providerId="LiveId" clId="{332FE332-D38F-4D61-A026-C59576DF75BB}" dt="2021-04-12T11:54:26.249" v="790" actId="478"/>
          <ac:picMkLst>
            <pc:docMk/>
            <pc:sldMk cId="3174545511" sldId="299"/>
            <ac:picMk id="11" creationId="{27A9424D-5A47-42D0-A637-E3363A273C2C}"/>
          </ac:picMkLst>
        </pc:picChg>
      </pc:sldChg>
      <pc:sldChg chg="addSp delSp modSp add mod">
        <pc:chgData name="Oliver Wettling" userId="8d768a9244725c2f" providerId="LiveId" clId="{332FE332-D38F-4D61-A026-C59576DF75BB}" dt="2021-04-12T11:57:09.925" v="828" actId="20577"/>
        <pc:sldMkLst>
          <pc:docMk/>
          <pc:sldMk cId="28645168" sldId="300"/>
        </pc:sldMkLst>
        <pc:spChg chg="mod">
          <ac:chgData name="Oliver Wettling" userId="8d768a9244725c2f" providerId="LiveId" clId="{332FE332-D38F-4D61-A026-C59576DF75BB}" dt="2021-04-12T11:57:09.925" v="828" actId="20577"/>
          <ac:spMkLst>
            <pc:docMk/>
            <pc:sldMk cId="28645168" sldId="300"/>
            <ac:spMk id="2" creationId="{076AEBCC-F303-45D9-8BC0-F62BD1F7D582}"/>
          </ac:spMkLst>
        </pc:spChg>
        <pc:picChg chg="del">
          <ac:chgData name="Oliver Wettling" userId="8d768a9244725c2f" providerId="LiveId" clId="{332FE332-D38F-4D61-A026-C59576DF75BB}" dt="2021-04-12T11:56:27.343" v="797" actId="478"/>
          <ac:picMkLst>
            <pc:docMk/>
            <pc:sldMk cId="28645168" sldId="300"/>
            <ac:picMk id="9" creationId="{61A0F6C6-2CD3-4D7E-9F5B-CDA65FCDCFB1}"/>
          </ac:picMkLst>
        </pc:picChg>
        <pc:picChg chg="add mod">
          <ac:chgData name="Oliver Wettling" userId="8d768a9244725c2f" providerId="LiveId" clId="{332FE332-D38F-4D61-A026-C59576DF75BB}" dt="2021-04-12T11:56:36.103" v="802" actId="1076"/>
          <ac:picMkLst>
            <pc:docMk/>
            <pc:sldMk cId="28645168" sldId="300"/>
            <ac:picMk id="11" creationId="{10DE83BD-744A-472B-9F6C-0C730A940B4F}"/>
          </ac:picMkLst>
        </pc:picChg>
      </pc:sldChg>
      <pc:sldChg chg="addSp delSp modSp add mod">
        <pc:chgData name="Oliver Wettling" userId="8d768a9244725c2f" providerId="LiveId" clId="{332FE332-D38F-4D61-A026-C59576DF75BB}" dt="2021-04-12T12:00:26.412" v="1019" actId="1076"/>
        <pc:sldMkLst>
          <pc:docMk/>
          <pc:sldMk cId="425858745" sldId="301"/>
        </pc:sldMkLst>
        <pc:spChg chg="mod">
          <ac:chgData name="Oliver Wettling" userId="8d768a9244725c2f" providerId="LiveId" clId="{332FE332-D38F-4D61-A026-C59576DF75BB}" dt="2021-04-12T12:00:15.858" v="1018" actId="2710"/>
          <ac:spMkLst>
            <pc:docMk/>
            <pc:sldMk cId="425858745" sldId="301"/>
            <ac:spMk id="2" creationId="{076AEBCC-F303-45D9-8BC0-F62BD1F7D582}"/>
          </ac:spMkLst>
        </pc:spChg>
        <pc:spChg chg="del">
          <ac:chgData name="Oliver Wettling" userId="8d768a9244725c2f" providerId="LiveId" clId="{332FE332-D38F-4D61-A026-C59576DF75BB}" dt="2021-04-12T11:57:26.806" v="831" actId="478"/>
          <ac:spMkLst>
            <pc:docMk/>
            <pc:sldMk cId="425858745" sldId="301"/>
            <ac:spMk id="10" creationId="{AABF5724-78E3-4C9E-A326-37FBD7E46C74}"/>
          </ac:spMkLst>
        </pc:spChg>
        <pc:spChg chg="add mod ord">
          <ac:chgData name="Oliver Wettling" userId="8d768a9244725c2f" providerId="LiveId" clId="{332FE332-D38F-4D61-A026-C59576DF75BB}" dt="2021-04-12T11:59:12.441" v="988" actId="164"/>
          <ac:spMkLst>
            <pc:docMk/>
            <pc:sldMk cId="425858745" sldId="301"/>
            <ac:spMk id="12" creationId="{1F14C3EE-A623-4964-98B6-BC82842B96D3}"/>
          </ac:spMkLst>
        </pc:spChg>
        <pc:spChg chg="add mod">
          <ac:chgData name="Oliver Wettling" userId="8d768a9244725c2f" providerId="LiveId" clId="{332FE332-D38F-4D61-A026-C59576DF75BB}" dt="2021-04-12T12:00:26.412" v="1019" actId="1076"/>
          <ac:spMkLst>
            <pc:docMk/>
            <pc:sldMk cId="425858745" sldId="301"/>
            <ac:spMk id="14" creationId="{64CA835B-D8DB-4EEC-A11C-F31C96BBC6FF}"/>
          </ac:spMkLst>
        </pc:spChg>
        <pc:grpChg chg="add mod">
          <ac:chgData name="Oliver Wettling" userId="8d768a9244725c2f" providerId="LiveId" clId="{332FE332-D38F-4D61-A026-C59576DF75BB}" dt="2021-04-12T11:59:42.515" v="995" actId="1076"/>
          <ac:grpSpMkLst>
            <pc:docMk/>
            <pc:sldMk cId="425858745" sldId="301"/>
            <ac:grpSpMk id="13" creationId="{5AF79BEF-0184-4095-B5D5-F54533B62FEE}"/>
          </ac:grpSpMkLst>
        </pc:grpChg>
        <pc:picChg chg="add mod">
          <ac:chgData name="Oliver Wettling" userId="8d768a9244725c2f" providerId="LiveId" clId="{332FE332-D38F-4D61-A026-C59576DF75BB}" dt="2021-04-12T11:59:12.441" v="988" actId="164"/>
          <ac:picMkLst>
            <pc:docMk/>
            <pc:sldMk cId="425858745" sldId="301"/>
            <ac:picMk id="9" creationId="{24553353-DDB0-4D0F-AE52-5E33E46AE24C}"/>
          </ac:picMkLst>
        </pc:picChg>
        <pc:picChg chg="del mod">
          <ac:chgData name="Oliver Wettling" userId="8d768a9244725c2f" providerId="LiveId" clId="{332FE332-D38F-4D61-A026-C59576DF75BB}" dt="2021-04-12T11:57:27.346" v="832" actId="478"/>
          <ac:picMkLst>
            <pc:docMk/>
            <pc:sldMk cId="425858745" sldId="301"/>
            <ac:picMk id="11" creationId="{10DE83BD-744A-472B-9F6C-0C730A940B4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8A522-022A-DE42-AE0F-3F297654DEB1}" type="datetime1">
              <a:rPr lang="de-DE" smtClean="0"/>
              <a:t>12.04.2021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9674F-4B0E-DA42-8186-0A7D4E7C2C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0995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9775B-D8D0-A847-ABC6-465B2BAD3F7E}" type="datetime1">
              <a:rPr lang="de-DE" smtClean="0"/>
              <a:t>12.04.2021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266EF-51AE-2C40-8C95-8EB2C49369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466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98828" y="1539166"/>
            <a:ext cx="6687972" cy="1314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12.04.2021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998828" y="685957"/>
            <a:ext cx="6687972" cy="8532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1311217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3904-60C8-5C4A-8609-77BCE1F3DA97}" type="datetime1">
              <a:rPr lang="de-DE" smtClean="0"/>
              <a:t>12.04.2021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264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998828" y="1551633"/>
            <a:ext cx="6687972" cy="269960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Textfeld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12.04.2021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998828" y="685957"/>
            <a:ext cx="6687972" cy="8532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276832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98828" y="1539167"/>
            <a:ext cx="6687972" cy="305545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3E97-1D42-494D-BC0F-37899D5E2F14}" type="datetime1">
              <a:rPr lang="de-DE" smtClean="0"/>
              <a:t>12.04.2021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998828" y="685957"/>
            <a:ext cx="6687972" cy="8532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53366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7F18-B3BD-EB44-A07D-F68BFDE3269C}" type="datetime1">
              <a:rPr lang="de-DE" smtClean="0"/>
              <a:t>12.04.2021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998828" y="1190443"/>
            <a:ext cx="6687972" cy="43973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de-DE" dirty="0"/>
              <a:t>Abschnittsüberschrift</a:t>
            </a:r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998828" y="1700616"/>
            <a:ext cx="6687972" cy="27541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 b="0" i="0" baseline="0"/>
            </a:lvl1pPr>
          </a:lstStyle>
          <a:p>
            <a:pPr lvl="0"/>
            <a:r>
              <a:rPr lang="de-DE" dirty="0"/>
              <a:t>Fließtext </a:t>
            </a:r>
          </a:p>
        </p:txBody>
      </p:sp>
    </p:spTree>
    <p:extLst>
      <p:ext uri="{BB962C8B-B14F-4D97-AF65-F5344CB8AC3E}">
        <p14:creationId xmlns:p14="http://schemas.microsoft.com/office/powerpoint/2010/main" val="78207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E8F8-4A2E-934D-B7A3-5A53DFF92968}" type="datetime1">
              <a:rPr lang="de-DE" smtClean="0"/>
              <a:pPr/>
              <a:t>12.04.2021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808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12.04.2021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1998828" y="1539166"/>
            <a:ext cx="6687972" cy="1314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998828" y="685957"/>
            <a:ext cx="6687972" cy="8532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218608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12.04.2021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998828" y="1551633"/>
            <a:ext cx="6687972" cy="269960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Textfeld</a:t>
            </a:r>
          </a:p>
        </p:txBody>
      </p:sp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1998828" y="685957"/>
            <a:ext cx="6687972" cy="8532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4186462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3E97-1D42-494D-BC0F-37899D5E2F14}" type="datetime1">
              <a:rPr lang="de-DE" smtClean="0"/>
              <a:t>12.04.2021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1998828" y="1539167"/>
            <a:ext cx="6687972" cy="305545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998828" y="685957"/>
            <a:ext cx="6687972" cy="8532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1412228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7F18-B3BD-EB44-A07D-F68BFDE3269C}" type="datetime1">
              <a:rPr lang="de-DE" smtClean="0"/>
              <a:t>12.04.2021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979613" y="1199436"/>
            <a:ext cx="6707187" cy="4397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de-DE" dirty="0"/>
              <a:t>Abschnittsüberschrift</a:t>
            </a:r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979613" y="1700616"/>
            <a:ext cx="6707187" cy="27541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 baseline="0"/>
            </a:lvl1pPr>
          </a:lstStyle>
          <a:p>
            <a:pPr lvl="0"/>
            <a:r>
              <a:rPr lang="de-DE" dirty="0"/>
              <a:t>Fließtext </a:t>
            </a:r>
          </a:p>
        </p:txBody>
      </p:sp>
    </p:spTree>
    <p:extLst>
      <p:ext uri="{BB962C8B-B14F-4D97-AF65-F5344CB8AC3E}">
        <p14:creationId xmlns:p14="http://schemas.microsoft.com/office/powerpoint/2010/main" val="8659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998828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D56E8F8-4A2E-934D-B7A3-5A53DFF92968}" type="datetime1">
              <a:rPr lang="de-DE" smtClean="0"/>
              <a:pPr/>
              <a:t>12.04.2021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271DC61-FD4F-6F42-810D-876D2F91EC3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3" name="Bild 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391400" y="190592"/>
            <a:ext cx="1752600" cy="495300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190592"/>
            <a:ext cx="12192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0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4" r:id="rId4"/>
    <p:sldLayoutId id="2147483661" r:id="rId5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4000" indent="-234000" algn="l" defTabSz="457200" rtl="0" eaLnBrk="1" latinLnBrk="0" hangingPunct="1">
        <a:spcBef>
          <a:spcPts val="1200"/>
        </a:spcBef>
        <a:buClrTx/>
        <a:buSzPct val="100000"/>
        <a:buFont typeface="Wingdings" charset="2"/>
        <a:buChar char="§"/>
        <a:defRPr lang="de-DE" sz="2400" b="1" i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lang="de-DE" sz="2000" b="1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de-DE" sz="2000" b="1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de-DE" sz="2000" b="0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de-DE" sz="2000" kern="1200" baseline="0" dirty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998828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D56E8F8-4A2E-934D-B7A3-5A53DFF92968}" type="datetime1">
              <a:rPr lang="de-DE" smtClean="0"/>
              <a:pPr/>
              <a:t>12.04.2021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271DC61-FD4F-6F42-810D-876D2F91EC3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391400" y="190592"/>
            <a:ext cx="1752600" cy="495300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190592"/>
            <a:ext cx="12192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9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3" r:id="rId2"/>
    <p:sldLayoutId id="2147483658" r:id="rId3"/>
    <p:sldLayoutId id="2147483659" r:id="rId4"/>
    <p:sldLayoutId id="2147483660" r:id="rId5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4000" indent="-234000" algn="l" defTabSz="457200" rtl="0" eaLnBrk="1" latinLnBrk="0" hangingPunct="1">
        <a:spcBef>
          <a:spcPts val="1200"/>
        </a:spcBef>
        <a:buClrTx/>
        <a:buSzPct val="100000"/>
        <a:buFont typeface="Wingdings" charset="2"/>
        <a:buChar char="§"/>
        <a:defRPr lang="de-DE" sz="2400" b="1" i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lang="de-DE" sz="2000" b="1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de-DE" sz="2000" b="1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de-DE" sz="2000" b="0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de-DE" sz="2000" kern="1200" baseline="0" dirty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FSR - Chemie</a:t>
            </a:r>
          </a:p>
          <a:p>
            <a:endParaRPr lang="de-DE" sz="28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Ersti-Seminar SS 2021</a:t>
            </a:r>
          </a:p>
        </p:txBody>
      </p:sp>
      <p:pic>
        <p:nvPicPr>
          <p:cNvPr id="5" name="Grafik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FD2A1A2-6BFF-418F-A55A-AFAB98E87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193" y="2196391"/>
            <a:ext cx="1257614" cy="167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62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3CFD2930-4597-4F9E-8FFD-EF111701D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8828" y="1551632"/>
            <a:ext cx="6687972" cy="3130899"/>
          </a:xfrm>
        </p:spPr>
        <p:txBody>
          <a:bodyPr>
            <a:normAutofit/>
          </a:bodyPr>
          <a:lstStyle/>
          <a:p>
            <a:r>
              <a:rPr lang="de-DE" sz="2400" b="1" dirty="0"/>
              <a:t>(</a:t>
            </a:r>
            <a:r>
              <a:rPr lang="de-DE" sz="2400" b="1" dirty="0" err="1"/>
              <a:t>Lumo</a:t>
            </a:r>
            <a:r>
              <a:rPr lang="de-DE" sz="2400" b="1" dirty="0"/>
              <a:t>/</a:t>
            </a:r>
            <a:r>
              <a:rPr lang="de-DE" sz="2400" b="1" dirty="0" err="1"/>
              <a:t>Somo</a:t>
            </a:r>
            <a:r>
              <a:rPr lang="de-DE" sz="2400" b="1" dirty="0"/>
              <a:t>)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Foyer – Fete Gebäude 46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Erste Uni Party im Jahr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Mitte Januar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b="1" dirty="0"/>
              <a:t>(Frühschoppen)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Bierausschank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Grillspeisen, etc.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27ABAB9-A3C8-44DE-82DD-DFB9FB4C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12.04.2021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BF4B7DE-4A8F-44E6-871D-4D7DAAF418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Was bieten wir euch ?</a:t>
            </a:r>
          </a:p>
        </p:txBody>
      </p:sp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4E44E38C-C9CC-4772-B04F-F61207CFD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1" y="783143"/>
            <a:ext cx="723481" cy="96464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FFABCBA-1F78-4B22-B481-1DC61C88E11E}"/>
              </a:ext>
            </a:extLst>
          </p:cNvPr>
          <p:cNvSpPr txBox="1"/>
          <p:nvPr/>
        </p:nvSpPr>
        <p:spPr>
          <a:xfrm>
            <a:off x="187372" y="1724889"/>
            <a:ext cx="11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FSR-Chemie</a:t>
            </a:r>
          </a:p>
        </p:txBody>
      </p:sp>
    </p:spTree>
    <p:extLst>
      <p:ext uri="{BB962C8B-B14F-4D97-AF65-F5344CB8AC3E}">
        <p14:creationId xmlns:p14="http://schemas.microsoft.com/office/powerpoint/2010/main" val="2457663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3CFD2930-4597-4F9E-8FFD-EF111701D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8828" y="1551632"/>
            <a:ext cx="6687972" cy="3130899"/>
          </a:xfrm>
        </p:spPr>
        <p:txBody>
          <a:bodyPr>
            <a:normAutofit/>
          </a:bodyPr>
          <a:lstStyle/>
          <a:p>
            <a:r>
              <a:rPr lang="de-DE" sz="2400" b="1" dirty="0"/>
              <a:t>Ansprechpartner</a:t>
            </a:r>
            <a:r>
              <a:rPr lang="de-DE" sz="2400" dirty="0"/>
              <a:t> für alle Arten von Problemen rund ums Studium (oder auch abseits davon).</a:t>
            </a:r>
          </a:p>
          <a:p>
            <a:endParaRPr lang="de-DE" sz="24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27ABAB9-A3C8-44DE-82DD-DFB9FB4C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12.04.2021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BF4B7DE-4A8F-44E6-871D-4D7DAAF418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Was bieten wir euch ?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F52A0F0-47DF-447A-B320-DD810AC74DCA}"/>
              </a:ext>
            </a:extLst>
          </p:cNvPr>
          <p:cNvGrpSpPr/>
          <p:nvPr/>
        </p:nvGrpSpPr>
        <p:grpSpPr>
          <a:xfrm>
            <a:off x="187372" y="783143"/>
            <a:ext cx="1137163" cy="1203356"/>
            <a:chOff x="187372" y="783143"/>
            <a:chExt cx="1137163" cy="1203356"/>
          </a:xfrm>
        </p:grpSpPr>
        <p:pic>
          <p:nvPicPr>
            <p:cNvPr id="6" name="Grafik 5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4E44E38C-C9CC-4772-B04F-F61207CFD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161" y="783143"/>
              <a:ext cx="723481" cy="964642"/>
            </a:xfrm>
            <a:prstGeom prst="rect">
              <a:avLst/>
            </a:prstGeom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BFFABCBA-1F78-4B22-B481-1DC61C88E11E}"/>
                </a:ext>
              </a:extLst>
            </p:cNvPr>
            <p:cNvSpPr txBox="1"/>
            <p:nvPr/>
          </p:nvSpPr>
          <p:spPr>
            <a:xfrm>
              <a:off x="187372" y="1724889"/>
              <a:ext cx="11371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FSR-Chemie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0789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E20BD4A8-42EB-4A44-9077-04A9C5742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8828" y="1551633"/>
            <a:ext cx="6687972" cy="310609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Der FSR wird jedes Semester auf der Vollversammlung des Fachbereichs Chemie gewählt und die Ämter auf der anschließenden konstituierenden Sitzung durch Wahl verteilt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Jeder kann gewählt werden, der Student des Fachbereichs Chemie der TU KL ist. (Lehramt nur bei der Wahl von Chemie als Hauptfach)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D4F808D-3569-4066-A96E-F9C580E89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12.04.2021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95F57FB-B6FE-4BB6-8BC7-B742E615FB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Wie wird der FSR gebildet?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34D3C27-CA22-4043-8980-7A7F8F434A5A}"/>
              </a:ext>
            </a:extLst>
          </p:cNvPr>
          <p:cNvGrpSpPr/>
          <p:nvPr/>
        </p:nvGrpSpPr>
        <p:grpSpPr>
          <a:xfrm>
            <a:off x="187372" y="783143"/>
            <a:ext cx="1137163" cy="1203356"/>
            <a:chOff x="187372" y="783143"/>
            <a:chExt cx="1137163" cy="1203356"/>
          </a:xfrm>
        </p:grpSpPr>
        <p:pic>
          <p:nvPicPr>
            <p:cNvPr id="6" name="Grafik 5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CE7D4E62-F620-4042-AFF4-402164D39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161" y="783143"/>
              <a:ext cx="723481" cy="964642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202B2D72-5332-4231-9741-9D34696A0081}"/>
                </a:ext>
              </a:extLst>
            </p:cNvPr>
            <p:cNvSpPr txBox="1"/>
            <p:nvPr/>
          </p:nvSpPr>
          <p:spPr>
            <a:xfrm>
              <a:off x="187372" y="1724889"/>
              <a:ext cx="11371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FSR-Chemie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4415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E20BD4A8-42EB-4A44-9077-04A9C5742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8828" y="1457325"/>
            <a:ext cx="6687972" cy="35052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Der FSR stellt die Aktionen des vergangenen Semesters vor.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Die Kassenprüfer stellen ihren Bericht über die Finanzen des FSR vor.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Der FSR wird durch Wahl entlastet.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Der FSR wird neu gewählt.</a:t>
            </a:r>
          </a:p>
          <a:p>
            <a:r>
              <a:rPr lang="de-DE" sz="2400" dirty="0"/>
              <a:t>	</a:t>
            </a:r>
            <a:r>
              <a:rPr lang="de-DE" sz="2400" dirty="0">
                <a:sym typeface="Wingdings" panose="05000000000000000000" pitchFamily="2" charset="2"/>
              </a:rPr>
              <a:t> Kandidaten stellen sich ganz kurz vor und 	werden dann durch die Anwesenden gewählt.</a:t>
            </a:r>
            <a:endParaRPr lang="de-DE" sz="24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D4F808D-3569-4066-A96E-F9C580E89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12.04.2021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95F57FB-B6FE-4BB6-8BC7-B742E615FB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Vollversammlung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B2D6E42-465C-4603-8CB7-64FE993A9D89}"/>
              </a:ext>
            </a:extLst>
          </p:cNvPr>
          <p:cNvGrpSpPr/>
          <p:nvPr/>
        </p:nvGrpSpPr>
        <p:grpSpPr>
          <a:xfrm>
            <a:off x="187372" y="783143"/>
            <a:ext cx="1137163" cy="1203356"/>
            <a:chOff x="187372" y="783143"/>
            <a:chExt cx="1137163" cy="1203356"/>
          </a:xfrm>
        </p:grpSpPr>
        <p:pic>
          <p:nvPicPr>
            <p:cNvPr id="6" name="Grafik 5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58D0F505-ECC1-46EF-AF98-8899E1FF6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161" y="783143"/>
              <a:ext cx="723481" cy="964642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EF0A6B5E-3FD1-4602-9C4C-78DB84B92770}"/>
                </a:ext>
              </a:extLst>
            </p:cNvPr>
            <p:cNvSpPr txBox="1"/>
            <p:nvPr/>
          </p:nvSpPr>
          <p:spPr>
            <a:xfrm>
              <a:off x="187372" y="1724889"/>
              <a:ext cx="11371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FSR-Chemie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5122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B2A43F0-67E6-4124-860A-633FF534E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4535" y="685957"/>
            <a:ext cx="7362265" cy="853210"/>
          </a:xfrm>
        </p:spPr>
        <p:txBody>
          <a:bodyPr>
            <a:noAutofit/>
          </a:bodyPr>
          <a:lstStyle/>
          <a:p>
            <a:r>
              <a:rPr lang="de-DE" sz="3200" dirty="0"/>
              <a:t>Vollversammlung</a:t>
            </a:r>
          </a:p>
        </p:txBody>
      </p:sp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23ADEF0-7B6C-45A8-827A-28E213D18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1" y="783143"/>
            <a:ext cx="723481" cy="96464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EB7A447-5C23-49A1-8540-81680F70E96E}"/>
              </a:ext>
            </a:extLst>
          </p:cNvPr>
          <p:cNvSpPr txBox="1"/>
          <p:nvPr/>
        </p:nvSpPr>
        <p:spPr>
          <a:xfrm>
            <a:off x="155786" y="1747785"/>
            <a:ext cx="8942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/>
              <a:t>FSR-Chemie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7F2267D-A193-4A3F-8BBE-E5D38E4C841E}"/>
              </a:ext>
            </a:extLst>
          </p:cNvPr>
          <p:cNvSpPr/>
          <p:nvPr/>
        </p:nvSpPr>
        <p:spPr>
          <a:xfrm>
            <a:off x="6273939" y="1295797"/>
            <a:ext cx="2682689" cy="37148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01. Begrüßung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02. Mitteilungen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03. Festlegung der Tagesordnung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04. Bericht des Kassenwartes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05. Bericht der Kassenprüfer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06. Entlastung des Fachschaftsrates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07. Vorstellung der Kandidaten zur Briefwahl des FSR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08. Berichte aus dem letzten Semester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09. Geschäftsordnung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Termine im kommenden Semester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Verschiedenes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 Verabschiedung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BB23D74-46BC-4D89-AD87-17C1BDB63401}"/>
              </a:ext>
            </a:extLst>
          </p:cNvPr>
          <p:cNvSpPr/>
          <p:nvPr/>
        </p:nvSpPr>
        <p:spPr>
          <a:xfrm>
            <a:off x="5867391" y="1295797"/>
            <a:ext cx="416221" cy="37148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Tagesordnung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723DFD8-C8C7-4742-B69A-95F65A746499}"/>
              </a:ext>
            </a:extLst>
          </p:cNvPr>
          <p:cNvSpPr txBox="1"/>
          <p:nvPr/>
        </p:nvSpPr>
        <p:spPr>
          <a:xfrm>
            <a:off x="1169920" y="2641661"/>
            <a:ext cx="51136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Wann: 	Mittwoch, den 28.04.2021, um 18:30 Uhr. </a:t>
            </a:r>
          </a:p>
          <a:p>
            <a:endParaRPr lang="de-DE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Wo:		</a:t>
            </a:r>
            <a:r>
              <a:rPr lang="de-DE" sz="16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BigBlueButton</a:t>
            </a:r>
            <a:r>
              <a:rPr lang="de-DE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Stream (Einladungslink 				per Mail).</a:t>
            </a:r>
          </a:p>
          <a:p>
            <a:endParaRPr lang="de-DE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290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E20BD4A8-42EB-4A44-9077-04A9C5742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8828" y="1551633"/>
            <a:ext cx="6687972" cy="3106092"/>
          </a:xfrm>
        </p:spPr>
        <p:txBody>
          <a:bodyPr>
            <a:normAutofit/>
          </a:bodyPr>
          <a:lstStyle/>
          <a:p>
            <a:r>
              <a:rPr lang="de-DE" sz="2400" dirty="0"/>
              <a:t>Teilnahme an der Unterweisung ist Pflicht, wenn im kommenden Jahr ein Laborpraktikum in der Chemie besucht werden soll.</a:t>
            </a:r>
          </a:p>
          <a:p>
            <a:endParaRPr lang="de-DE" sz="2400" dirty="0"/>
          </a:p>
          <a:p>
            <a:r>
              <a:rPr lang="de-DE" sz="2400" dirty="0">
                <a:solidFill>
                  <a:srgbClr val="FF0000"/>
                </a:solidFill>
              </a:rPr>
              <a:t>Anmeldung bis zum 12.04.2021 im KIS.</a:t>
            </a:r>
          </a:p>
          <a:p>
            <a:endParaRPr lang="de-DE" sz="2400" dirty="0">
              <a:solidFill>
                <a:srgbClr val="FF0000"/>
              </a:solidFill>
            </a:endParaRPr>
          </a:p>
          <a:p>
            <a:r>
              <a:rPr lang="de-DE" sz="2400" dirty="0">
                <a:solidFill>
                  <a:srgbClr val="FF0000"/>
                </a:solidFill>
              </a:rPr>
              <a:t>Wird online über das OLAT stattfinden.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D4F808D-3569-4066-A96E-F9C580E89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12.04.2021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95F57FB-B6FE-4BB6-8BC7-B742E615FB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Sicherheitsunterweisung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62DAAF3-4CAD-4832-A102-CD11F7450B69}"/>
              </a:ext>
            </a:extLst>
          </p:cNvPr>
          <p:cNvGrpSpPr/>
          <p:nvPr/>
        </p:nvGrpSpPr>
        <p:grpSpPr>
          <a:xfrm>
            <a:off x="187372" y="783143"/>
            <a:ext cx="1137163" cy="1203356"/>
            <a:chOff x="187372" y="783143"/>
            <a:chExt cx="1137163" cy="1203356"/>
          </a:xfrm>
        </p:grpSpPr>
        <p:pic>
          <p:nvPicPr>
            <p:cNvPr id="6" name="Grafik 5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32E3945E-57B8-4390-A266-27360378A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161" y="783143"/>
              <a:ext cx="723481" cy="964642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4FBBC1CC-118A-465D-816E-5C0B3FB93710}"/>
                </a:ext>
              </a:extLst>
            </p:cNvPr>
            <p:cNvSpPr txBox="1"/>
            <p:nvPr/>
          </p:nvSpPr>
          <p:spPr>
            <a:xfrm>
              <a:off x="187372" y="1724889"/>
              <a:ext cx="11371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FSR-Chemie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7613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E20BD4A8-42EB-4A44-9077-04A9C5742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8828" y="1551633"/>
            <a:ext cx="6687972" cy="310609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Übungen werden in der jeweiligen Vorlesung eingeteilt. Achtet auf Überschneidungen !</a:t>
            </a:r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FF0000"/>
                </a:solidFill>
              </a:rPr>
              <a:t>Anmeldung</a:t>
            </a:r>
            <a:r>
              <a:rPr lang="de-DE" sz="2400" dirty="0"/>
              <a:t> zu den Veranstaltungen (auch Laborpraktikum) im </a:t>
            </a:r>
            <a:r>
              <a:rPr lang="de-DE" sz="2400" dirty="0">
                <a:solidFill>
                  <a:srgbClr val="FF0000"/>
                </a:solidFill>
              </a:rPr>
              <a:t>KIS</a:t>
            </a:r>
            <a:r>
              <a:rPr lang="de-DE" sz="2400" dirty="0"/>
              <a:t> und für die Prüfungszulassung im </a:t>
            </a:r>
            <a:r>
              <a:rPr lang="de-DE" sz="2400" dirty="0">
                <a:solidFill>
                  <a:srgbClr val="FF0000"/>
                </a:solidFill>
              </a:rPr>
              <a:t>QIS </a:t>
            </a:r>
            <a:r>
              <a:rPr lang="de-DE" sz="2400" dirty="0"/>
              <a:t>!</a:t>
            </a:r>
          </a:p>
          <a:p>
            <a:endParaRPr lang="de-DE" sz="24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D4F808D-3569-4066-A96E-F9C580E89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12.04.2021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95F57FB-B6FE-4BB6-8BC7-B742E615FB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Allgemeines zum Studienbeginn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62DAAF3-4CAD-4832-A102-CD11F7450B69}"/>
              </a:ext>
            </a:extLst>
          </p:cNvPr>
          <p:cNvGrpSpPr/>
          <p:nvPr/>
        </p:nvGrpSpPr>
        <p:grpSpPr>
          <a:xfrm>
            <a:off x="187372" y="783143"/>
            <a:ext cx="1137163" cy="1203356"/>
            <a:chOff x="187372" y="783143"/>
            <a:chExt cx="1137163" cy="1203356"/>
          </a:xfrm>
        </p:grpSpPr>
        <p:pic>
          <p:nvPicPr>
            <p:cNvPr id="6" name="Grafik 5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32E3945E-57B8-4390-A266-27360378A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161" y="783143"/>
              <a:ext cx="723481" cy="964642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4FBBC1CC-118A-465D-816E-5C0B3FB93710}"/>
                </a:ext>
              </a:extLst>
            </p:cNvPr>
            <p:cNvSpPr txBox="1"/>
            <p:nvPr/>
          </p:nvSpPr>
          <p:spPr>
            <a:xfrm>
              <a:off x="187372" y="1724889"/>
              <a:ext cx="11371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FSR-Chemie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26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E6178DB3-81D0-40E1-8FDD-E5EB1651E4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8828" y="1398234"/>
            <a:ext cx="6687972" cy="350996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i.d.R. müssen </a:t>
            </a:r>
            <a:r>
              <a:rPr lang="de-DE" sz="2400" dirty="0">
                <a:solidFill>
                  <a:srgbClr val="FF0000"/>
                </a:solidFill>
              </a:rPr>
              <a:t>40%</a:t>
            </a:r>
            <a:r>
              <a:rPr lang="de-DE" sz="2400" dirty="0"/>
              <a:t> der erreichbaren Punkte erzielt werden um zu bestehen.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Jede Prüfung darf </a:t>
            </a:r>
            <a:r>
              <a:rPr lang="de-DE" sz="2400" dirty="0">
                <a:solidFill>
                  <a:srgbClr val="FF0000"/>
                </a:solidFill>
              </a:rPr>
              <a:t>3 mal  </a:t>
            </a:r>
            <a:r>
              <a:rPr lang="de-DE" sz="2400" dirty="0"/>
              <a:t>abgelegt werden. Misslingt der „Drittversuch“ kann eine mündliche Ergänzungsprüfung abgelegt werden.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Jedes Laborpraktika darf </a:t>
            </a:r>
            <a:r>
              <a:rPr lang="de-DE" sz="2400" dirty="0">
                <a:solidFill>
                  <a:srgbClr val="FF0000"/>
                </a:solidFill>
              </a:rPr>
              <a:t>2 mal </a:t>
            </a:r>
            <a:r>
              <a:rPr lang="de-DE" sz="2400" dirty="0"/>
              <a:t>durchgeführt werden. 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B1AF711-11EB-4FF9-951C-8FB1299A3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12.04.2021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AAF2226-2B35-4EA4-ACC6-949E095A54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Prüfungen/Laborpraktika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326C9A5-E5FD-4C34-BB2B-A654C463AA05}"/>
              </a:ext>
            </a:extLst>
          </p:cNvPr>
          <p:cNvGrpSpPr/>
          <p:nvPr/>
        </p:nvGrpSpPr>
        <p:grpSpPr>
          <a:xfrm>
            <a:off x="187372" y="783143"/>
            <a:ext cx="1137163" cy="1203356"/>
            <a:chOff x="187372" y="783143"/>
            <a:chExt cx="1137163" cy="1203356"/>
          </a:xfrm>
        </p:grpSpPr>
        <p:pic>
          <p:nvPicPr>
            <p:cNvPr id="6" name="Grafik 5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A5402D0D-01A4-475D-BE3E-6415AB463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161" y="783143"/>
              <a:ext cx="723481" cy="964642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474574F4-BFB9-4C03-970C-024053F852E7}"/>
                </a:ext>
              </a:extLst>
            </p:cNvPr>
            <p:cNvSpPr txBox="1"/>
            <p:nvPr/>
          </p:nvSpPr>
          <p:spPr>
            <a:xfrm>
              <a:off x="187372" y="1724889"/>
              <a:ext cx="11371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FSR-Chemie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5746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E6178DB3-81D0-40E1-8FDD-E5EB1651E4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Die Folge ist die </a:t>
            </a:r>
            <a:r>
              <a:rPr lang="de-DE" sz="2400" dirty="0">
                <a:solidFill>
                  <a:srgbClr val="FF0000"/>
                </a:solidFill>
              </a:rPr>
              <a:t>Exmatrikulation</a:t>
            </a:r>
            <a:r>
              <a:rPr lang="de-DE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Kein Studium an einer deutschen Hochschule kann abgeschlossen werden, welches eine vergleichbare Leistung erfordert, wie jene in der der Prüfungsanspruch verloren wurde.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endParaRPr lang="de-DE" sz="24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B1AF711-11EB-4FF9-951C-8FB1299A3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12.04.2021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AAF2226-2B35-4EA4-ACC6-949E095A54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Verlust des Prüfungsanspruchs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F11409B-7656-4851-A6C3-3E73B618617B}"/>
              </a:ext>
            </a:extLst>
          </p:cNvPr>
          <p:cNvGrpSpPr/>
          <p:nvPr/>
        </p:nvGrpSpPr>
        <p:grpSpPr>
          <a:xfrm>
            <a:off x="187372" y="783143"/>
            <a:ext cx="1137163" cy="1203356"/>
            <a:chOff x="187372" y="783143"/>
            <a:chExt cx="1137163" cy="1203356"/>
          </a:xfrm>
        </p:grpSpPr>
        <p:pic>
          <p:nvPicPr>
            <p:cNvPr id="6" name="Grafik 5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6E4DBC40-3F04-4CD5-B2E8-670861396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161" y="783143"/>
              <a:ext cx="723481" cy="964642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AA0FAA1E-B6C0-4878-9FD7-8C8016566C37}"/>
                </a:ext>
              </a:extLst>
            </p:cNvPr>
            <p:cNvSpPr txBox="1"/>
            <p:nvPr/>
          </p:nvSpPr>
          <p:spPr>
            <a:xfrm>
              <a:off x="187372" y="1724889"/>
              <a:ext cx="11371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FSR-Chemie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9788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272118D2-0BD4-42AB-A016-C5EF2DAEA0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8828" y="1551633"/>
            <a:ext cx="6957800" cy="269960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Beschreibung der erforderlichen Leistungen für den Abschluss.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Beschreibung der Prüfungsmodalitäten.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Studienverlaufsplan.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Gesetzliche Grundlage des Studiums, vor allem der Prüfungen.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2D704BB-BAC6-436D-8770-78AE8A9F4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12.04.2021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9B5A9E8-EC64-43E7-B63C-9D0C0FCADD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sz="3200" dirty="0"/>
              <a:t>Modulhandbuch / Prüfungsordnung </a:t>
            </a:r>
          </a:p>
        </p:txBody>
      </p:sp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F29FF3D-E709-4F03-A090-6A875A9A4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1" y="783143"/>
            <a:ext cx="723481" cy="96464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575FFE7-5FDB-4313-B16D-625F4C95C7A2}"/>
              </a:ext>
            </a:extLst>
          </p:cNvPr>
          <p:cNvSpPr txBox="1"/>
          <p:nvPr/>
        </p:nvSpPr>
        <p:spPr>
          <a:xfrm>
            <a:off x="187372" y="1724889"/>
            <a:ext cx="11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FSR-Chemie</a:t>
            </a:r>
          </a:p>
        </p:txBody>
      </p:sp>
    </p:spTree>
    <p:extLst>
      <p:ext uri="{BB962C8B-B14F-4D97-AF65-F5344CB8AC3E}">
        <p14:creationId xmlns:p14="http://schemas.microsoft.com/office/powerpoint/2010/main" val="1039286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9F2A0E66-0460-4FFF-A6E6-CD4E5ADDA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8828" y="1551632"/>
            <a:ext cx="6687972" cy="3215631"/>
          </a:xfrm>
        </p:spPr>
        <p:txBody>
          <a:bodyPr>
            <a:normAutofit/>
          </a:bodyPr>
          <a:lstStyle/>
          <a:p>
            <a:r>
              <a:rPr lang="de-DE" sz="2400" dirty="0"/>
              <a:t>Der FSR besteht aus gewählten studentischen Vertretern der Studierendenschaft des Fachbereichs Chemie. </a:t>
            </a:r>
          </a:p>
          <a:p>
            <a:endParaRPr lang="de-DE" sz="2400" dirty="0"/>
          </a:p>
          <a:p>
            <a:r>
              <a:rPr lang="de-DE" sz="2400" dirty="0"/>
              <a:t>(aktuell: 17 Räte)</a:t>
            </a:r>
          </a:p>
          <a:p>
            <a:endParaRPr lang="de-DE" sz="2400" dirty="0"/>
          </a:p>
          <a:p>
            <a:r>
              <a:rPr lang="de-DE" sz="2400" dirty="0"/>
              <a:t>Teil der hochschulpolitischen, studentischen Gremien der TU KL.</a:t>
            </a:r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916E570-D211-4123-9D47-46AA65CCF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12.04.2021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B2A43F0-67E6-4124-860A-633FF534E1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Wer sind wir ?</a:t>
            </a:r>
          </a:p>
        </p:txBody>
      </p:sp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23ADEF0-7B6C-45A8-827A-28E213D18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1" y="783143"/>
            <a:ext cx="723481" cy="96464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EB7A447-5C23-49A1-8540-81680F70E96E}"/>
              </a:ext>
            </a:extLst>
          </p:cNvPr>
          <p:cNvSpPr txBox="1"/>
          <p:nvPr/>
        </p:nvSpPr>
        <p:spPr>
          <a:xfrm>
            <a:off x="187372" y="1724889"/>
            <a:ext cx="11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FSR-Chemie</a:t>
            </a:r>
          </a:p>
        </p:txBody>
      </p:sp>
    </p:spTree>
    <p:extLst>
      <p:ext uri="{BB962C8B-B14F-4D97-AF65-F5344CB8AC3E}">
        <p14:creationId xmlns:p14="http://schemas.microsoft.com/office/powerpoint/2010/main" val="2489697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272118D2-0BD4-42AB-A016-C5EF2DAEA0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8828" y="1551633"/>
            <a:ext cx="6957800" cy="2699602"/>
          </a:xfrm>
        </p:spPr>
        <p:txBody>
          <a:bodyPr>
            <a:normAutofit/>
          </a:bodyPr>
          <a:lstStyle/>
          <a:p>
            <a:endParaRPr lang="de-DE" sz="2400" b="1" dirty="0"/>
          </a:p>
          <a:p>
            <a:r>
              <a:rPr lang="de-DE" sz="2400" b="1" dirty="0">
                <a:solidFill>
                  <a:srgbClr val="FF0000"/>
                </a:solidFill>
              </a:rPr>
              <a:t>Herunterladen und Lesen !!!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1800" dirty="0"/>
              <a:t>https://www.chemie.uni-kl.de/studium/studiengangsdokumente/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2D704BB-BAC6-436D-8770-78AE8A9F4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12.04.2021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9B5A9E8-EC64-43E7-B63C-9D0C0FCADD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sz="3200" dirty="0"/>
              <a:t>Modulhandbuch / Prüfungsordnung </a:t>
            </a:r>
          </a:p>
        </p:txBody>
      </p:sp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F29FF3D-E709-4F03-A090-6A875A9A4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1" y="783143"/>
            <a:ext cx="723481" cy="96464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575FFE7-5FDB-4313-B16D-625F4C95C7A2}"/>
              </a:ext>
            </a:extLst>
          </p:cNvPr>
          <p:cNvSpPr txBox="1"/>
          <p:nvPr/>
        </p:nvSpPr>
        <p:spPr>
          <a:xfrm>
            <a:off x="187372" y="1724889"/>
            <a:ext cx="11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FSR-Chemie</a:t>
            </a:r>
          </a:p>
        </p:txBody>
      </p:sp>
    </p:spTree>
    <p:extLst>
      <p:ext uri="{BB962C8B-B14F-4D97-AF65-F5344CB8AC3E}">
        <p14:creationId xmlns:p14="http://schemas.microsoft.com/office/powerpoint/2010/main" val="3049340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C540DF9-8450-45E9-8246-A2131A630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12.04.2021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B6FB99E-9501-43DD-A95C-DEB9FE8CC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6200000">
            <a:off x="-2707944" y="907470"/>
            <a:ext cx="6687972" cy="853210"/>
          </a:xfrm>
        </p:spPr>
        <p:txBody>
          <a:bodyPr>
            <a:noAutofit/>
          </a:bodyPr>
          <a:lstStyle/>
          <a:p>
            <a:r>
              <a:rPr lang="de-DE" sz="2400" dirty="0"/>
              <a:t>Vokabular der</a:t>
            </a:r>
            <a:br>
              <a:rPr lang="de-DE" sz="2400" dirty="0"/>
            </a:br>
            <a:r>
              <a:rPr lang="de-DE" sz="2400" dirty="0"/>
              <a:t>Chemiestudenten</a:t>
            </a:r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5A3E95FE-BA56-4271-940D-20FAC38A5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906927"/>
              </p:ext>
            </p:extLst>
          </p:nvPr>
        </p:nvGraphicFramePr>
        <p:xfrm>
          <a:off x="1255878" y="299563"/>
          <a:ext cx="6096000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60832408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0938407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Abkürzung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Bedeutung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053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Anorganische Chemie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480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Organische Chemie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035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Physikalische Chemie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401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Biochemie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736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Technische Chemie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822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ThC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Theoretische Chemie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924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Lemi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Lebensmittelchemie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682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Stupa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Studentenparlament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373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Allgemeiner Studenten Ausschuss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50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Fachschaftsrat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668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Fachschaftenkonferenz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564016"/>
                  </a:ext>
                </a:extLst>
              </a:tr>
            </a:tbl>
          </a:graphicData>
        </a:graphic>
      </p:graphicFrame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0D3E0CAB-91FE-4B21-96E4-1EF5AA023AE7}"/>
              </a:ext>
            </a:extLst>
          </p:cNvPr>
          <p:cNvGrpSpPr/>
          <p:nvPr/>
        </p:nvGrpSpPr>
        <p:grpSpPr>
          <a:xfrm>
            <a:off x="187372" y="783143"/>
            <a:ext cx="1137163" cy="1203356"/>
            <a:chOff x="187372" y="783143"/>
            <a:chExt cx="1137163" cy="1203356"/>
          </a:xfrm>
        </p:grpSpPr>
        <p:pic>
          <p:nvPicPr>
            <p:cNvPr id="7" name="Grafik 6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8F11C1C4-7275-493A-908B-D400ADF47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161" y="783143"/>
              <a:ext cx="723481" cy="964642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AE5FB514-F003-47B2-9B42-1DCC58DF06EA}"/>
                </a:ext>
              </a:extLst>
            </p:cNvPr>
            <p:cNvSpPr txBox="1"/>
            <p:nvPr/>
          </p:nvSpPr>
          <p:spPr>
            <a:xfrm>
              <a:off x="187372" y="1724889"/>
              <a:ext cx="11371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FSR-Chemie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0847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C540DF9-8450-45E9-8246-A2131A630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12.04.2021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B6FB99E-9501-43DD-A95C-DEB9FE8CC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014" y="2145145"/>
            <a:ext cx="6687972" cy="853210"/>
          </a:xfrm>
        </p:spPr>
        <p:txBody>
          <a:bodyPr/>
          <a:lstStyle/>
          <a:p>
            <a:pPr algn="ctr"/>
            <a:r>
              <a:rPr lang="de-DE" dirty="0"/>
              <a:t>Verlaufsplan 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39A2BBF-3A89-4D54-B3A2-92D03835AABC}"/>
              </a:ext>
            </a:extLst>
          </p:cNvPr>
          <p:cNvGrpSpPr/>
          <p:nvPr/>
        </p:nvGrpSpPr>
        <p:grpSpPr>
          <a:xfrm>
            <a:off x="187372" y="783143"/>
            <a:ext cx="1137163" cy="1203356"/>
            <a:chOff x="187372" y="783143"/>
            <a:chExt cx="1137163" cy="1203356"/>
          </a:xfrm>
        </p:grpSpPr>
        <p:pic>
          <p:nvPicPr>
            <p:cNvPr id="6" name="Grafik 5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AB3D7A48-C6D9-49E1-9B4A-9981D54F1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161" y="783143"/>
              <a:ext cx="723481" cy="964642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E308B50B-3DB7-4986-B51D-3EB1CA856ADD}"/>
                </a:ext>
              </a:extLst>
            </p:cNvPr>
            <p:cNvSpPr txBox="1"/>
            <p:nvPr/>
          </p:nvSpPr>
          <p:spPr>
            <a:xfrm>
              <a:off x="187372" y="1724889"/>
              <a:ext cx="11371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FSR-Chemie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7687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E89120CC-470D-4137-B521-6F99313A1A96}"/>
              </a:ext>
            </a:extLst>
          </p:cNvPr>
          <p:cNvSpPr/>
          <p:nvPr/>
        </p:nvSpPr>
        <p:spPr>
          <a:xfrm>
            <a:off x="1156447" y="1265464"/>
            <a:ext cx="7800181" cy="3198960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005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B2351A9-7A8F-471D-B230-86B6487C5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12.04.2021</a:t>
            </a:fld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70A8E223-B989-4986-A15A-376F19F97918}"/>
              </a:ext>
            </a:extLst>
          </p:cNvPr>
          <p:cNvGrpSpPr/>
          <p:nvPr/>
        </p:nvGrpSpPr>
        <p:grpSpPr>
          <a:xfrm>
            <a:off x="187372" y="783143"/>
            <a:ext cx="1137163" cy="1203356"/>
            <a:chOff x="187372" y="783143"/>
            <a:chExt cx="1137163" cy="1203356"/>
          </a:xfrm>
        </p:grpSpPr>
        <p:pic>
          <p:nvPicPr>
            <p:cNvPr id="8" name="Grafik 7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7D56DD17-4568-44B9-BF9C-145465256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161" y="783143"/>
              <a:ext cx="723481" cy="964642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6E203DF4-E457-4088-BB2F-37F51201C478}"/>
                </a:ext>
              </a:extLst>
            </p:cNvPr>
            <p:cNvSpPr txBox="1"/>
            <p:nvPr/>
          </p:nvSpPr>
          <p:spPr>
            <a:xfrm>
              <a:off x="187372" y="1724889"/>
              <a:ext cx="11371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FSR-Chemie</a:t>
              </a:r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B099C54E-3A4F-4969-A162-E44BC3458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535" y="1500927"/>
            <a:ext cx="7456293" cy="2712788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4307E5B4-7089-45D6-85E8-05CCE1B74D98}"/>
              </a:ext>
            </a:extLst>
          </p:cNvPr>
          <p:cNvSpPr/>
          <p:nvPr/>
        </p:nvSpPr>
        <p:spPr>
          <a:xfrm>
            <a:off x="5083851" y="3752372"/>
            <a:ext cx="786653" cy="461343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5E65CF7-AABF-43C1-ACCE-B234DA7BF513}"/>
              </a:ext>
            </a:extLst>
          </p:cNvPr>
          <p:cNvSpPr/>
          <p:nvPr/>
        </p:nvSpPr>
        <p:spPr>
          <a:xfrm>
            <a:off x="3419334" y="3388005"/>
            <a:ext cx="786653" cy="461343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4E27580-77C5-48F3-B674-8E560FC0D655}"/>
              </a:ext>
            </a:extLst>
          </p:cNvPr>
          <p:cNvSpPr/>
          <p:nvPr/>
        </p:nvSpPr>
        <p:spPr>
          <a:xfrm>
            <a:off x="4297198" y="2626649"/>
            <a:ext cx="786653" cy="461343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AB644E15-A15A-45FB-B3EE-3728A296C8BC}"/>
              </a:ext>
            </a:extLst>
          </p:cNvPr>
          <p:cNvCxnSpPr/>
          <p:nvPr/>
        </p:nvCxnSpPr>
        <p:spPr>
          <a:xfrm flipH="1">
            <a:off x="1862418" y="2864944"/>
            <a:ext cx="2343569" cy="7537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776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7DF73AE9-1BD3-4EF4-8750-47D3D972FC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ECTs beschreiben den Arbeitsaufwand einer Studienleistung.</a:t>
            </a:r>
          </a:p>
          <a:p>
            <a:r>
              <a:rPr lang="de-DE" sz="2400" dirty="0"/>
              <a:t>			1LP  =  30h Arbeit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180 ECTs benötigt für den Bachelor-Abschluss</a:t>
            </a:r>
          </a:p>
          <a:p>
            <a:r>
              <a:rPr lang="de-DE" sz="2400" dirty="0"/>
              <a:t>			(13 Punkte gibt die Bachelorarbeit)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C540DF9-8450-45E9-8246-A2131A630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12.04.2021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B6FB99E-9501-43DD-A95C-DEB9FE8CC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ETC-Leistungspunkte (LP) 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39A2BBF-3A89-4D54-B3A2-92D03835AABC}"/>
              </a:ext>
            </a:extLst>
          </p:cNvPr>
          <p:cNvGrpSpPr/>
          <p:nvPr/>
        </p:nvGrpSpPr>
        <p:grpSpPr>
          <a:xfrm>
            <a:off x="187372" y="783143"/>
            <a:ext cx="1137163" cy="1203356"/>
            <a:chOff x="187372" y="783143"/>
            <a:chExt cx="1137163" cy="1203356"/>
          </a:xfrm>
        </p:grpSpPr>
        <p:pic>
          <p:nvPicPr>
            <p:cNvPr id="6" name="Grafik 5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AB3D7A48-C6D9-49E1-9B4A-9981D54F1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161" y="783143"/>
              <a:ext cx="723481" cy="964642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E308B50B-3DB7-4986-B51D-3EB1CA856ADD}"/>
                </a:ext>
              </a:extLst>
            </p:cNvPr>
            <p:cNvSpPr txBox="1"/>
            <p:nvPr/>
          </p:nvSpPr>
          <p:spPr>
            <a:xfrm>
              <a:off x="187372" y="1724889"/>
              <a:ext cx="11371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FSR-Chemie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4664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076AEBCC-F303-45D9-8BC0-F62BD1F7D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8828" y="1551632"/>
            <a:ext cx="4015186" cy="321563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Schulchemie wiederholen:</a:t>
            </a:r>
          </a:p>
          <a:p>
            <a:r>
              <a:rPr lang="de-DE" sz="2400" dirty="0"/>
              <a:t>		</a:t>
            </a:r>
          </a:p>
          <a:p>
            <a:r>
              <a:rPr lang="de-DE" sz="2400" dirty="0"/>
              <a:t>	Mortimer: Basiswissen 		der Chemie</a:t>
            </a:r>
          </a:p>
          <a:p>
            <a:endParaRPr lang="de-DE" sz="2400" dirty="0"/>
          </a:p>
          <a:p>
            <a:r>
              <a:rPr lang="de-DE" sz="2400" dirty="0"/>
              <a:t>	Kosten: ca. 70€</a:t>
            </a:r>
          </a:p>
          <a:p>
            <a:endParaRPr lang="de-DE" sz="24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E426DCE-C749-4ADE-9813-2AB672614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12.04.2021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27FA734-7084-493B-9092-3F1B42DD66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Literaturvorschläge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EB6ED5A-9694-4266-BA4B-09F76DAC3967}"/>
              </a:ext>
            </a:extLst>
          </p:cNvPr>
          <p:cNvGrpSpPr/>
          <p:nvPr/>
        </p:nvGrpSpPr>
        <p:grpSpPr>
          <a:xfrm>
            <a:off x="187372" y="783143"/>
            <a:ext cx="1137163" cy="1203356"/>
            <a:chOff x="187372" y="783143"/>
            <a:chExt cx="1137163" cy="1203356"/>
          </a:xfrm>
        </p:grpSpPr>
        <p:pic>
          <p:nvPicPr>
            <p:cNvPr id="6" name="Grafik 5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71D667F7-1B13-4BA3-8259-534680B6D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161" y="783143"/>
              <a:ext cx="723481" cy="964642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9B9F8B5F-4D94-49C3-BFD2-E8521817A7B1}"/>
                </a:ext>
              </a:extLst>
            </p:cNvPr>
            <p:cNvSpPr txBox="1"/>
            <p:nvPr/>
          </p:nvSpPr>
          <p:spPr>
            <a:xfrm>
              <a:off x="187372" y="1724889"/>
              <a:ext cx="11371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FSR-Chemie</a:t>
              </a: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C53332D8-DC41-4A44-843D-04FF5A180751}"/>
              </a:ext>
            </a:extLst>
          </p:cNvPr>
          <p:cNvGrpSpPr/>
          <p:nvPr/>
        </p:nvGrpSpPr>
        <p:grpSpPr>
          <a:xfrm>
            <a:off x="6111690" y="1581888"/>
            <a:ext cx="2366681" cy="2935194"/>
            <a:chOff x="4572001" y="2006600"/>
            <a:chExt cx="2366681" cy="2935194"/>
          </a:xfrm>
        </p:grpSpPr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AABF5724-78E3-4C9E-A326-37FBD7E46C74}"/>
                </a:ext>
              </a:extLst>
            </p:cNvPr>
            <p:cNvSpPr/>
            <p:nvPr/>
          </p:nvSpPr>
          <p:spPr>
            <a:xfrm>
              <a:off x="4572001" y="2006600"/>
              <a:ext cx="2366681" cy="2935194"/>
            </a:xfrm>
            <a:prstGeom prst="roundRect">
              <a:avLst/>
            </a:prstGeom>
            <a:solidFill>
              <a:srgbClr val="FFFFFF"/>
            </a:solidFill>
            <a:ln w="28575">
              <a:solidFill>
                <a:srgbClr val="005F8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7F968C28-0BF0-4310-AFBB-3E2885094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33012" y="2133647"/>
              <a:ext cx="1924290" cy="26759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8784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076AEBCC-F303-45D9-8BC0-F62BD1F7D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8828" y="1551632"/>
            <a:ext cx="4015186" cy="321563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Organische Chemie:</a:t>
            </a:r>
          </a:p>
          <a:p>
            <a:r>
              <a:rPr lang="de-DE" sz="2400" dirty="0"/>
              <a:t>		</a:t>
            </a:r>
          </a:p>
          <a:p>
            <a:r>
              <a:rPr lang="de-DE" sz="2400" dirty="0"/>
              <a:t>	</a:t>
            </a:r>
            <a:r>
              <a:rPr lang="de-DE" sz="2400" dirty="0" err="1"/>
              <a:t>Breitmaier</a:t>
            </a:r>
            <a:r>
              <a:rPr lang="de-DE" sz="2400" dirty="0"/>
              <a:t>: Organische 	Chemie</a:t>
            </a:r>
          </a:p>
          <a:p>
            <a:endParaRPr lang="de-DE" sz="2400" dirty="0"/>
          </a:p>
          <a:p>
            <a:r>
              <a:rPr lang="de-DE" sz="2400" dirty="0"/>
              <a:t>	Kosten: ca. 60€</a:t>
            </a:r>
          </a:p>
          <a:p>
            <a:endParaRPr lang="de-DE" sz="24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E426DCE-C749-4ADE-9813-2AB672614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12.04.2021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27FA734-7084-493B-9092-3F1B42DD66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Literaturvorschläge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EB6ED5A-9694-4266-BA4B-09F76DAC3967}"/>
              </a:ext>
            </a:extLst>
          </p:cNvPr>
          <p:cNvGrpSpPr/>
          <p:nvPr/>
        </p:nvGrpSpPr>
        <p:grpSpPr>
          <a:xfrm>
            <a:off x="187372" y="783143"/>
            <a:ext cx="1137163" cy="1203356"/>
            <a:chOff x="187372" y="783143"/>
            <a:chExt cx="1137163" cy="1203356"/>
          </a:xfrm>
        </p:grpSpPr>
        <p:pic>
          <p:nvPicPr>
            <p:cNvPr id="6" name="Grafik 5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71D667F7-1B13-4BA3-8259-534680B6D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161" y="783143"/>
              <a:ext cx="723481" cy="964642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9B9F8B5F-4D94-49C3-BFD2-E8521817A7B1}"/>
                </a:ext>
              </a:extLst>
            </p:cNvPr>
            <p:cNvSpPr txBox="1"/>
            <p:nvPr/>
          </p:nvSpPr>
          <p:spPr>
            <a:xfrm>
              <a:off x="187372" y="1724889"/>
              <a:ext cx="11371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FSR-Chemie</a:t>
              </a:r>
            </a:p>
          </p:txBody>
        </p:sp>
      </p:grp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AABF5724-78E3-4C9E-A326-37FBD7E46C74}"/>
              </a:ext>
            </a:extLst>
          </p:cNvPr>
          <p:cNvSpPr/>
          <p:nvPr/>
        </p:nvSpPr>
        <p:spPr>
          <a:xfrm>
            <a:off x="6111690" y="1581888"/>
            <a:ext cx="2366681" cy="2935194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005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D666941-B300-434D-AB58-ABA0F5DBC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916" y="1677821"/>
            <a:ext cx="1961028" cy="272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26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076AEBCC-F303-45D9-8BC0-F62BD1F7D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8828" y="1551632"/>
            <a:ext cx="4015186" cy="321563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Organische Chemie:</a:t>
            </a:r>
          </a:p>
          <a:p>
            <a:r>
              <a:rPr lang="de-DE" sz="2400" dirty="0"/>
              <a:t>		</a:t>
            </a:r>
          </a:p>
          <a:p>
            <a:r>
              <a:rPr lang="de-DE" sz="2400" dirty="0"/>
              <a:t>	</a:t>
            </a:r>
            <a:r>
              <a:rPr lang="de-DE" sz="2400" dirty="0" err="1"/>
              <a:t>Clayden</a:t>
            </a:r>
            <a:r>
              <a:rPr lang="de-DE" sz="2400" dirty="0"/>
              <a:t>: Organische 	Chemie</a:t>
            </a:r>
          </a:p>
          <a:p>
            <a:endParaRPr lang="de-DE" sz="2400" dirty="0"/>
          </a:p>
          <a:p>
            <a:r>
              <a:rPr lang="de-DE" sz="2400" dirty="0"/>
              <a:t>	Kosten: ca. 100€ (deutsch)</a:t>
            </a:r>
          </a:p>
          <a:p>
            <a:r>
              <a:rPr lang="de-DE" sz="2400" dirty="0"/>
              <a:t>			 ca. 60€ (englisch)	</a:t>
            </a:r>
          </a:p>
          <a:p>
            <a:endParaRPr lang="de-DE" sz="24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E426DCE-C749-4ADE-9813-2AB672614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12.04.2021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27FA734-7084-493B-9092-3F1B42DD66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Literaturvorschläge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EB6ED5A-9694-4266-BA4B-09F76DAC3967}"/>
              </a:ext>
            </a:extLst>
          </p:cNvPr>
          <p:cNvGrpSpPr/>
          <p:nvPr/>
        </p:nvGrpSpPr>
        <p:grpSpPr>
          <a:xfrm>
            <a:off x="187372" y="783143"/>
            <a:ext cx="1137163" cy="1203356"/>
            <a:chOff x="187372" y="783143"/>
            <a:chExt cx="1137163" cy="1203356"/>
          </a:xfrm>
        </p:grpSpPr>
        <p:pic>
          <p:nvPicPr>
            <p:cNvPr id="6" name="Grafik 5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71D667F7-1B13-4BA3-8259-534680B6D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161" y="783143"/>
              <a:ext cx="723481" cy="964642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9B9F8B5F-4D94-49C3-BFD2-E8521817A7B1}"/>
                </a:ext>
              </a:extLst>
            </p:cNvPr>
            <p:cNvSpPr txBox="1"/>
            <p:nvPr/>
          </p:nvSpPr>
          <p:spPr>
            <a:xfrm>
              <a:off x="187372" y="1724889"/>
              <a:ext cx="11371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FSR-Chemie</a:t>
              </a:r>
            </a:p>
          </p:txBody>
        </p:sp>
      </p:grp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AABF5724-78E3-4C9E-A326-37FBD7E46C74}"/>
              </a:ext>
            </a:extLst>
          </p:cNvPr>
          <p:cNvSpPr/>
          <p:nvPr/>
        </p:nvSpPr>
        <p:spPr>
          <a:xfrm>
            <a:off x="6111690" y="1581888"/>
            <a:ext cx="2366681" cy="2935194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005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70D6A99-B09C-4397-8547-786CE74DF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054" y="1659173"/>
            <a:ext cx="1935885" cy="274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54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076AEBCC-F303-45D9-8BC0-F62BD1F7D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8828" y="1551632"/>
            <a:ext cx="4015186" cy="321563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Physikalische Chemie:</a:t>
            </a:r>
          </a:p>
          <a:p>
            <a:r>
              <a:rPr lang="de-DE" sz="2400" dirty="0"/>
              <a:t>		</a:t>
            </a:r>
          </a:p>
          <a:p>
            <a:r>
              <a:rPr lang="de-DE" sz="2400" dirty="0"/>
              <a:t>	Wedler: Lehr- und 	Arbeitsbuch Physikalische 	Chemie</a:t>
            </a:r>
          </a:p>
          <a:p>
            <a:endParaRPr lang="de-DE" sz="2400" dirty="0"/>
          </a:p>
          <a:p>
            <a:r>
              <a:rPr lang="de-DE" sz="2400" dirty="0"/>
              <a:t>	Kosten: ca. 100€</a:t>
            </a:r>
          </a:p>
          <a:p>
            <a:endParaRPr lang="de-DE" sz="24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E426DCE-C749-4ADE-9813-2AB672614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12.04.2021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27FA734-7084-493B-9092-3F1B42DD66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Literaturvorschläge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EB6ED5A-9694-4266-BA4B-09F76DAC3967}"/>
              </a:ext>
            </a:extLst>
          </p:cNvPr>
          <p:cNvGrpSpPr/>
          <p:nvPr/>
        </p:nvGrpSpPr>
        <p:grpSpPr>
          <a:xfrm>
            <a:off x="187372" y="783143"/>
            <a:ext cx="1137163" cy="1203356"/>
            <a:chOff x="187372" y="783143"/>
            <a:chExt cx="1137163" cy="1203356"/>
          </a:xfrm>
        </p:grpSpPr>
        <p:pic>
          <p:nvPicPr>
            <p:cNvPr id="6" name="Grafik 5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71D667F7-1B13-4BA3-8259-534680B6D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161" y="783143"/>
              <a:ext cx="723481" cy="964642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9B9F8B5F-4D94-49C3-BFD2-E8521817A7B1}"/>
                </a:ext>
              </a:extLst>
            </p:cNvPr>
            <p:cNvSpPr txBox="1"/>
            <p:nvPr/>
          </p:nvSpPr>
          <p:spPr>
            <a:xfrm>
              <a:off x="187372" y="1724889"/>
              <a:ext cx="11371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FSR-Chemie</a:t>
              </a:r>
            </a:p>
          </p:txBody>
        </p:sp>
      </p:grp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AABF5724-78E3-4C9E-A326-37FBD7E46C74}"/>
              </a:ext>
            </a:extLst>
          </p:cNvPr>
          <p:cNvSpPr/>
          <p:nvPr/>
        </p:nvSpPr>
        <p:spPr>
          <a:xfrm>
            <a:off x="6111690" y="1581888"/>
            <a:ext cx="2366681" cy="2935194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005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7807644-F7B2-4C7E-BEA2-1AD8276E8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417" y="1722474"/>
            <a:ext cx="2094396" cy="266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57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076AEBCC-F303-45D9-8BC0-F62BD1F7D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8828" y="1551632"/>
            <a:ext cx="4015186" cy="321563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Physikalische Chemie:</a:t>
            </a:r>
          </a:p>
          <a:p>
            <a:r>
              <a:rPr lang="de-DE" sz="2400" dirty="0"/>
              <a:t>		</a:t>
            </a:r>
          </a:p>
          <a:p>
            <a:r>
              <a:rPr lang="de-DE" sz="2400" dirty="0"/>
              <a:t>	Atkins: Physikalische 	Chemie</a:t>
            </a:r>
          </a:p>
          <a:p>
            <a:endParaRPr lang="de-DE" sz="2400" dirty="0"/>
          </a:p>
          <a:p>
            <a:r>
              <a:rPr lang="de-DE" sz="2400" dirty="0"/>
              <a:t>	Kosten: ca. 85€</a:t>
            </a:r>
          </a:p>
          <a:p>
            <a:endParaRPr lang="de-DE" sz="24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E426DCE-C749-4ADE-9813-2AB672614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12.04.2021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27FA734-7084-493B-9092-3F1B42DD66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Literaturvorschläge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EB6ED5A-9694-4266-BA4B-09F76DAC3967}"/>
              </a:ext>
            </a:extLst>
          </p:cNvPr>
          <p:cNvGrpSpPr/>
          <p:nvPr/>
        </p:nvGrpSpPr>
        <p:grpSpPr>
          <a:xfrm>
            <a:off x="187372" y="783143"/>
            <a:ext cx="1137163" cy="1203356"/>
            <a:chOff x="187372" y="783143"/>
            <a:chExt cx="1137163" cy="1203356"/>
          </a:xfrm>
        </p:grpSpPr>
        <p:pic>
          <p:nvPicPr>
            <p:cNvPr id="6" name="Grafik 5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71D667F7-1B13-4BA3-8259-534680B6D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161" y="783143"/>
              <a:ext cx="723481" cy="964642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9B9F8B5F-4D94-49C3-BFD2-E8521817A7B1}"/>
                </a:ext>
              </a:extLst>
            </p:cNvPr>
            <p:cNvSpPr txBox="1"/>
            <p:nvPr/>
          </p:nvSpPr>
          <p:spPr>
            <a:xfrm>
              <a:off x="187372" y="1724889"/>
              <a:ext cx="11371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FSR-Chemie</a:t>
              </a:r>
            </a:p>
          </p:txBody>
        </p:sp>
      </p:grp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AABF5724-78E3-4C9E-A326-37FBD7E46C74}"/>
              </a:ext>
            </a:extLst>
          </p:cNvPr>
          <p:cNvSpPr/>
          <p:nvPr/>
        </p:nvSpPr>
        <p:spPr>
          <a:xfrm>
            <a:off x="6111690" y="1581888"/>
            <a:ext cx="2366681" cy="2935194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005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7A9424D-5A47-42D0-A637-E3363A273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184" y="1724889"/>
            <a:ext cx="1955692" cy="262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9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916E570-D211-4123-9D47-46AA65CCF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12.04.2021</a:t>
            </a:fld>
            <a:endParaRPr lang="de-DE"/>
          </a:p>
        </p:txBody>
      </p:sp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23ADEF0-7B6C-45A8-827A-28E213D18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1" y="783143"/>
            <a:ext cx="723481" cy="96464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EB7A447-5C23-49A1-8540-81680F70E96E}"/>
              </a:ext>
            </a:extLst>
          </p:cNvPr>
          <p:cNvSpPr txBox="1"/>
          <p:nvPr/>
        </p:nvSpPr>
        <p:spPr>
          <a:xfrm>
            <a:off x="187372" y="1724889"/>
            <a:ext cx="11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FSR-Chemie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DB3DCC8-D25C-4C49-9F72-37FCFA5C4E58}"/>
              </a:ext>
            </a:extLst>
          </p:cNvPr>
          <p:cNvGrpSpPr/>
          <p:nvPr/>
        </p:nvGrpSpPr>
        <p:grpSpPr>
          <a:xfrm>
            <a:off x="1227981" y="656425"/>
            <a:ext cx="6498336" cy="4448556"/>
            <a:chOff x="1231392" y="694944"/>
            <a:chExt cx="6498336" cy="4448556"/>
          </a:xfrm>
        </p:grpSpPr>
        <p:sp>
          <p:nvSpPr>
            <p:cNvPr id="13" name="Rechteck: abgerundete Ecken 12">
              <a:extLst>
                <a:ext uri="{FF2B5EF4-FFF2-40B4-BE49-F238E27FC236}">
                  <a16:creationId xmlns:a16="http://schemas.microsoft.com/office/drawing/2014/main" id="{6CD2D94B-8045-4ABC-ADDB-FC5F66A9AA19}"/>
                </a:ext>
              </a:extLst>
            </p:cNvPr>
            <p:cNvSpPr/>
            <p:nvPr/>
          </p:nvSpPr>
          <p:spPr>
            <a:xfrm>
              <a:off x="1231392" y="694944"/>
              <a:ext cx="6498336" cy="4448556"/>
            </a:xfrm>
            <a:prstGeom prst="roundRect">
              <a:avLst/>
            </a:prstGeom>
            <a:solidFill>
              <a:srgbClr val="FFFFFF"/>
            </a:solidFill>
            <a:ln w="28575">
              <a:solidFill>
                <a:srgbClr val="005F8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3CA812C0-BDC6-4A2C-9CCC-37A861B22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0241" y="860172"/>
              <a:ext cx="5820637" cy="4118100"/>
            </a:xfrm>
            <a:prstGeom prst="rect">
              <a:avLst/>
            </a:prstGeom>
          </p:spPr>
        </p:pic>
      </p:grpSp>
      <p:sp>
        <p:nvSpPr>
          <p:cNvPr id="2" name="Ellipse 1">
            <a:extLst>
              <a:ext uri="{FF2B5EF4-FFF2-40B4-BE49-F238E27FC236}">
                <a16:creationId xmlns:a16="http://schemas.microsoft.com/office/drawing/2014/main" id="{E9993902-BAFA-4837-ADA2-07731E731692}"/>
              </a:ext>
            </a:extLst>
          </p:cNvPr>
          <p:cNvSpPr/>
          <p:nvPr/>
        </p:nvSpPr>
        <p:spPr>
          <a:xfrm>
            <a:off x="5224181" y="3146612"/>
            <a:ext cx="1223683" cy="544606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21052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076AEBCC-F303-45D9-8BC0-F62BD1F7D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8828" y="1551632"/>
            <a:ext cx="4015186" cy="321563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Anorganische Chemie:</a:t>
            </a:r>
          </a:p>
          <a:p>
            <a:r>
              <a:rPr lang="de-DE" sz="2400" dirty="0"/>
              <a:t>		</a:t>
            </a:r>
          </a:p>
          <a:p>
            <a:r>
              <a:rPr lang="de-DE" sz="2400" dirty="0"/>
              <a:t>	</a:t>
            </a:r>
            <a:r>
              <a:rPr lang="de-DE" sz="2400" dirty="0" err="1"/>
              <a:t>Reidl</a:t>
            </a:r>
            <a:r>
              <a:rPr lang="de-DE" sz="2400" dirty="0"/>
              <a:t>: Moderne 	Anorganische Chemie</a:t>
            </a:r>
          </a:p>
          <a:p>
            <a:endParaRPr lang="de-DE" sz="2400" dirty="0"/>
          </a:p>
          <a:p>
            <a:r>
              <a:rPr lang="de-DE" sz="2400" dirty="0"/>
              <a:t>	Kosten: ca. 70€</a:t>
            </a:r>
          </a:p>
          <a:p>
            <a:endParaRPr lang="de-DE" sz="24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E426DCE-C749-4ADE-9813-2AB672614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12.04.2021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27FA734-7084-493B-9092-3F1B42DD66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Literaturvorschläge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EB6ED5A-9694-4266-BA4B-09F76DAC3967}"/>
              </a:ext>
            </a:extLst>
          </p:cNvPr>
          <p:cNvGrpSpPr/>
          <p:nvPr/>
        </p:nvGrpSpPr>
        <p:grpSpPr>
          <a:xfrm>
            <a:off x="187372" y="783143"/>
            <a:ext cx="1137163" cy="1203356"/>
            <a:chOff x="187372" y="783143"/>
            <a:chExt cx="1137163" cy="1203356"/>
          </a:xfrm>
        </p:grpSpPr>
        <p:pic>
          <p:nvPicPr>
            <p:cNvPr id="6" name="Grafik 5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71D667F7-1B13-4BA3-8259-534680B6D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161" y="783143"/>
              <a:ext cx="723481" cy="964642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9B9F8B5F-4D94-49C3-BFD2-E8521817A7B1}"/>
                </a:ext>
              </a:extLst>
            </p:cNvPr>
            <p:cNvSpPr txBox="1"/>
            <p:nvPr/>
          </p:nvSpPr>
          <p:spPr>
            <a:xfrm>
              <a:off x="187372" y="1724889"/>
              <a:ext cx="11371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FSR-Chemie</a:t>
              </a:r>
            </a:p>
          </p:txBody>
        </p:sp>
      </p:grp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AABF5724-78E3-4C9E-A326-37FBD7E46C74}"/>
              </a:ext>
            </a:extLst>
          </p:cNvPr>
          <p:cNvSpPr/>
          <p:nvPr/>
        </p:nvSpPr>
        <p:spPr>
          <a:xfrm>
            <a:off x="6111690" y="1581888"/>
            <a:ext cx="2366681" cy="2935194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005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1A0F6C6-2CD3-4D7E-9F5B-CDA65FCDC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877" y="1706487"/>
            <a:ext cx="1867723" cy="265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455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076AEBCC-F303-45D9-8BC0-F62BD1F7D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8828" y="1551632"/>
            <a:ext cx="4015186" cy="321563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Anorganische Chemie:</a:t>
            </a:r>
          </a:p>
          <a:p>
            <a:r>
              <a:rPr lang="de-DE" sz="2400" dirty="0"/>
              <a:t>		</a:t>
            </a:r>
          </a:p>
          <a:p>
            <a:r>
              <a:rPr lang="de-DE" sz="2400" dirty="0"/>
              <a:t>	</a:t>
            </a:r>
            <a:r>
              <a:rPr lang="de-DE" sz="2400" dirty="0" err="1"/>
              <a:t>Huheey</a:t>
            </a:r>
            <a:r>
              <a:rPr lang="de-DE" sz="2400" dirty="0"/>
              <a:t>: 	Anorganische 	Chemie</a:t>
            </a:r>
          </a:p>
          <a:p>
            <a:endParaRPr lang="de-DE" sz="2400" dirty="0"/>
          </a:p>
          <a:p>
            <a:r>
              <a:rPr lang="de-DE" sz="2400" dirty="0"/>
              <a:t>	Kosten: ca. 80€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E426DCE-C749-4ADE-9813-2AB672614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12.04.2021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27FA734-7084-493B-9092-3F1B42DD66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Literaturvorschläge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EB6ED5A-9694-4266-BA4B-09F76DAC3967}"/>
              </a:ext>
            </a:extLst>
          </p:cNvPr>
          <p:cNvGrpSpPr/>
          <p:nvPr/>
        </p:nvGrpSpPr>
        <p:grpSpPr>
          <a:xfrm>
            <a:off x="187372" y="783143"/>
            <a:ext cx="1137163" cy="1203356"/>
            <a:chOff x="187372" y="783143"/>
            <a:chExt cx="1137163" cy="1203356"/>
          </a:xfrm>
        </p:grpSpPr>
        <p:pic>
          <p:nvPicPr>
            <p:cNvPr id="6" name="Grafik 5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71D667F7-1B13-4BA3-8259-534680B6D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161" y="783143"/>
              <a:ext cx="723481" cy="964642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9B9F8B5F-4D94-49C3-BFD2-E8521817A7B1}"/>
                </a:ext>
              </a:extLst>
            </p:cNvPr>
            <p:cNvSpPr txBox="1"/>
            <p:nvPr/>
          </p:nvSpPr>
          <p:spPr>
            <a:xfrm>
              <a:off x="187372" y="1724889"/>
              <a:ext cx="11371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FSR-Chemie</a:t>
              </a:r>
            </a:p>
          </p:txBody>
        </p:sp>
      </p:grp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AABF5724-78E3-4C9E-A326-37FBD7E46C74}"/>
              </a:ext>
            </a:extLst>
          </p:cNvPr>
          <p:cNvSpPr/>
          <p:nvPr/>
        </p:nvSpPr>
        <p:spPr>
          <a:xfrm>
            <a:off x="6111690" y="1581888"/>
            <a:ext cx="2366681" cy="2935194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005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0DE83BD-744A-472B-9F6C-0C730A940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454" y="1659435"/>
            <a:ext cx="1932033" cy="271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1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076AEBCC-F303-45D9-8BC0-F62BD1F7D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8828" y="1551632"/>
            <a:ext cx="5766848" cy="341033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Voller Zugriff auf das Angebot des Springer Verlags über die Uni Website (VPN aktiv!).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1400" dirty="0"/>
          </a:p>
          <a:p>
            <a:pPr>
              <a:lnSpc>
                <a:spcPct val="150000"/>
              </a:lnSpc>
            </a:pPr>
            <a:r>
              <a:rPr lang="de-DE" sz="1400" dirty="0"/>
              <a:t>https://www.ub.uni-kl.de/recherche/medienarten/buechere-books/e-books/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E426DCE-C749-4ADE-9813-2AB672614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12.04.2021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27FA734-7084-493B-9092-3F1B42DD66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Literaturvorschläge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EB6ED5A-9694-4266-BA4B-09F76DAC3967}"/>
              </a:ext>
            </a:extLst>
          </p:cNvPr>
          <p:cNvGrpSpPr/>
          <p:nvPr/>
        </p:nvGrpSpPr>
        <p:grpSpPr>
          <a:xfrm>
            <a:off x="187372" y="783143"/>
            <a:ext cx="1137163" cy="1203356"/>
            <a:chOff x="187372" y="783143"/>
            <a:chExt cx="1137163" cy="1203356"/>
          </a:xfrm>
        </p:grpSpPr>
        <p:pic>
          <p:nvPicPr>
            <p:cNvPr id="6" name="Grafik 5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71D667F7-1B13-4BA3-8259-534680B6D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161" y="783143"/>
              <a:ext cx="723481" cy="964642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9B9F8B5F-4D94-49C3-BFD2-E8521817A7B1}"/>
                </a:ext>
              </a:extLst>
            </p:cNvPr>
            <p:cNvSpPr txBox="1"/>
            <p:nvPr/>
          </p:nvSpPr>
          <p:spPr>
            <a:xfrm>
              <a:off x="187372" y="1724889"/>
              <a:ext cx="11371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FSR-Chemie</a:t>
              </a: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5AF79BEF-0184-4095-B5D5-F54533B62FEE}"/>
              </a:ext>
            </a:extLst>
          </p:cNvPr>
          <p:cNvGrpSpPr/>
          <p:nvPr/>
        </p:nvGrpSpPr>
        <p:grpSpPr>
          <a:xfrm>
            <a:off x="1487581" y="2374528"/>
            <a:ext cx="7392520" cy="1958199"/>
            <a:chOff x="958104" y="2402158"/>
            <a:chExt cx="7392520" cy="1958199"/>
          </a:xfrm>
        </p:grpSpPr>
        <p:sp>
          <p:nvSpPr>
            <p:cNvPr id="12" name="Rechteck: abgerundete Ecken 11">
              <a:extLst>
                <a:ext uri="{FF2B5EF4-FFF2-40B4-BE49-F238E27FC236}">
                  <a16:creationId xmlns:a16="http://schemas.microsoft.com/office/drawing/2014/main" id="{1F14C3EE-A623-4964-98B6-BC82842B96D3}"/>
                </a:ext>
              </a:extLst>
            </p:cNvPr>
            <p:cNvSpPr/>
            <p:nvPr/>
          </p:nvSpPr>
          <p:spPr>
            <a:xfrm>
              <a:off x="958104" y="2402158"/>
              <a:ext cx="7392520" cy="1958199"/>
            </a:xfrm>
            <a:prstGeom prst="roundRect">
              <a:avLst/>
            </a:prstGeom>
            <a:solidFill>
              <a:srgbClr val="FFFFFF"/>
            </a:solidFill>
            <a:ln w="28575">
              <a:solidFill>
                <a:srgbClr val="005F8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24553353-DDB0-4D0F-AE52-5E33E46AE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8496" y="2571750"/>
              <a:ext cx="7094210" cy="1686124"/>
            </a:xfrm>
            <a:prstGeom prst="rect">
              <a:avLst/>
            </a:prstGeom>
          </p:spPr>
        </p:pic>
      </p:grpSp>
      <p:sp>
        <p:nvSpPr>
          <p:cNvPr id="14" name="Ellipse 13">
            <a:extLst>
              <a:ext uri="{FF2B5EF4-FFF2-40B4-BE49-F238E27FC236}">
                <a16:creationId xmlns:a16="http://schemas.microsoft.com/office/drawing/2014/main" id="{64CA835B-D8DB-4EEC-A11C-F31C96BBC6FF}"/>
              </a:ext>
            </a:extLst>
          </p:cNvPr>
          <p:cNvSpPr/>
          <p:nvPr/>
        </p:nvSpPr>
        <p:spPr>
          <a:xfrm>
            <a:off x="5284694" y="3503704"/>
            <a:ext cx="954741" cy="252677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8587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076AEBCC-F303-45D9-8BC0-F62BD1F7D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8828" y="1551632"/>
            <a:ext cx="6687972" cy="321563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Übungen aktiv machen.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Altklausuren zur Klausurvorbereitung nutzen.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In Lerngruppen organisieren.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Vorlesungen aktiv besuchen.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Vorlesungen nachbereiten.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Scheut euch nicht den Prof zu fragen.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Knüpft Kontakte zu höheren Semestern oder anderen Fachbereichen.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E426DCE-C749-4ADE-9813-2AB672614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12.04.2021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27FA734-7084-493B-9092-3F1B42DD66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Überlebenstipps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EB6ED5A-9694-4266-BA4B-09F76DAC3967}"/>
              </a:ext>
            </a:extLst>
          </p:cNvPr>
          <p:cNvGrpSpPr/>
          <p:nvPr/>
        </p:nvGrpSpPr>
        <p:grpSpPr>
          <a:xfrm>
            <a:off x="187372" y="783143"/>
            <a:ext cx="1137163" cy="1203356"/>
            <a:chOff x="187372" y="783143"/>
            <a:chExt cx="1137163" cy="1203356"/>
          </a:xfrm>
        </p:grpSpPr>
        <p:pic>
          <p:nvPicPr>
            <p:cNvPr id="6" name="Grafik 5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71D667F7-1B13-4BA3-8259-534680B6D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161" y="783143"/>
              <a:ext cx="723481" cy="964642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9B9F8B5F-4D94-49C3-BFD2-E8521817A7B1}"/>
                </a:ext>
              </a:extLst>
            </p:cNvPr>
            <p:cNvSpPr txBox="1"/>
            <p:nvPr/>
          </p:nvSpPr>
          <p:spPr>
            <a:xfrm>
              <a:off x="187372" y="1724889"/>
              <a:ext cx="11371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FSR-Chemie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2928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EFB017AB-2C07-43F5-9A32-D28F0437A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8828" y="1551632"/>
            <a:ext cx="6687972" cy="3215631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Bei Präsenz in Gebäuden bitte die </a:t>
            </a:r>
            <a:r>
              <a:rPr lang="de-DE" sz="2000" dirty="0">
                <a:solidFill>
                  <a:srgbClr val="FF0000"/>
                </a:solidFill>
              </a:rPr>
              <a:t>Hygienerichtlinien</a:t>
            </a:r>
            <a:r>
              <a:rPr lang="de-DE" sz="2000" dirty="0"/>
              <a:t> der TU KL beachten und befolgen. (Auch auf </a:t>
            </a:r>
            <a:r>
              <a:rPr lang="de-DE" sz="2000" dirty="0">
                <a:solidFill>
                  <a:srgbClr val="FF0000"/>
                </a:solidFill>
              </a:rPr>
              <a:t>Beschilderung</a:t>
            </a:r>
            <a:r>
              <a:rPr lang="de-DE" sz="2000" dirty="0"/>
              <a:t> vor Ort achten!)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In Gebäude 52/54 ist die Haupttreppe nur für den Weg nach oben zu nutzen und die Treppen in den Fluchttürmen an den Seiten des Gebäudes für den Weg nach unten.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Körperlichen Kontakt wo es geht vermeiden.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Achtet auf eure Gesundheit und gefährdet euch und andere nicht unnötig.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009B31-8A13-4FB1-AEF6-B1E1F2921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12.04.2021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4B7CF9D-03E4-477C-A2B4-B8C1B32F6B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Corona und Studium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120FEBF-1368-41E7-B03D-8AB048569056}"/>
              </a:ext>
            </a:extLst>
          </p:cNvPr>
          <p:cNvGrpSpPr/>
          <p:nvPr/>
        </p:nvGrpSpPr>
        <p:grpSpPr>
          <a:xfrm>
            <a:off x="187372" y="783143"/>
            <a:ext cx="1137163" cy="1203356"/>
            <a:chOff x="187372" y="783143"/>
            <a:chExt cx="1137163" cy="1203356"/>
          </a:xfrm>
        </p:grpSpPr>
        <p:pic>
          <p:nvPicPr>
            <p:cNvPr id="6" name="Grafik 5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A2153F8F-23E2-400B-B781-9E525B241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161" y="783143"/>
              <a:ext cx="723481" cy="964642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AF1E3374-9267-47A5-8D8F-7C81F0BEA0F3}"/>
                </a:ext>
              </a:extLst>
            </p:cNvPr>
            <p:cNvSpPr txBox="1"/>
            <p:nvPr/>
          </p:nvSpPr>
          <p:spPr>
            <a:xfrm>
              <a:off x="187372" y="1724889"/>
              <a:ext cx="11371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FSR-Chemie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33785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F5F5314-462F-4DFF-846A-E773AC09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12.04.2021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39EADC0-57E0-49FF-BDD8-6B850FB08B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1377" y="2220121"/>
            <a:ext cx="6961245" cy="853210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/>
              <a:t>Viel Erfolg und Freude im Studium !</a:t>
            </a:r>
          </a:p>
        </p:txBody>
      </p:sp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79992C40-61E5-4AD6-840F-05685DD29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1" y="783143"/>
            <a:ext cx="723481" cy="96464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853A0E1-224F-4F4E-9E68-E89E80BB49B0}"/>
              </a:ext>
            </a:extLst>
          </p:cNvPr>
          <p:cNvSpPr txBox="1"/>
          <p:nvPr/>
        </p:nvSpPr>
        <p:spPr>
          <a:xfrm>
            <a:off x="187372" y="1724889"/>
            <a:ext cx="11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FSR-Chemie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29CA0780-58F0-4860-8C63-E190EE2EA74F}"/>
              </a:ext>
            </a:extLst>
          </p:cNvPr>
          <p:cNvSpPr/>
          <p:nvPr/>
        </p:nvSpPr>
        <p:spPr>
          <a:xfrm>
            <a:off x="3676649" y="160244"/>
            <a:ext cx="1790700" cy="1695450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005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52A35E87-83E0-497C-8989-4B5393009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048" y="291882"/>
            <a:ext cx="1455903" cy="145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10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07ADA937-82AC-4FD1-805B-AB33336D94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1800" b="1" dirty="0"/>
              <a:t>Gebäude 54  </a:t>
            </a:r>
          </a:p>
          <a:p>
            <a:r>
              <a:rPr lang="de-DE" sz="1800" b="1" dirty="0"/>
              <a:t>Raum 560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4879D4D-0A8A-446B-AAD5-2F226E676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12.04.2021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B206F05-BCA5-4289-8004-E02DFCC144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Wo findet ihr uns ?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97A6CDE-D803-485E-9B42-795D371C0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428" y="1387928"/>
            <a:ext cx="3438550" cy="3466460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D3501E02-373A-42B4-855B-E9EF50874DD3}"/>
              </a:ext>
            </a:extLst>
          </p:cNvPr>
          <p:cNvSpPr/>
          <p:nvPr/>
        </p:nvSpPr>
        <p:spPr>
          <a:xfrm>
            <a:off x="6138582" y="3607313"/>
            <a:ext cx="443753" cy="423582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F39A0F1-F7BA-468F-826C-007329060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61" y="783143"/>
            <a:ext cx="723481" cy="96464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293BC52-5CA7-4376-BE87-464721F15846}"/>
              </a:ext>
            </a:extLst>
          </p:cNvPr>
          <p:cNvSpPr txBox="1"/>
          <p:nvPr/>
        </p:nvSpPr>
        <p:spPr>
          <a:xfrm>
            <a:off x="187372" y="1724889"/>
            <a:ext cx="11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FSR-Chemie</a:t>
            </a:r>
          </a:p>
        </p:txBody>
      </p:sp>
    </p:spTree>
    <p:extLst>
      <p:ext uri="{BB962C8B-B14F-4D97-AF65-F5344CB8AC3E}">
        <p14:creationId xmlns:p14="http://schemas.microsoft.com/office/powerpoint/2010/main" val="3021143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3CFD2930-4597-4F9E-8FFD-EF111701D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8828" y="1551632"/>
            <a:ext cx="6687972" cy="3020367"/>
          </a:xfrm>
        </p:spPr>
        <p:txBody>
          <a:bodyPr>
            <a:normAutofit fontScale="92500" lnSpcReduction="10000"/>
          </a:bodyPr>
          <a:lstStyle/>
          <a:p>
            <a:r>
              <a:rPr lang="de-DE" sz="2400" dirty="0"/>
              <a:t>Website:      	fachschaft.chemie.uni-kl.de</a:t>
            </a:r>
          </a:p>
          <a:p>
            <a:endParaRPr lang="de-DE" sz="2400" dirty="0"/>
          </a:p>
          <a:p>
            <a:r>
              <a:rPr lang="de-DE" sz="2400" dirty="0"/>
              <a:t>Mail:			fschemie@rhrk.uni-kl.de</a:t>
            </a:r>
          </a:p>
          <a:p>
            <a:endParaRPr lang="de-DE" sz="2400" dirty="0"/>
          </a:p>
          <a:p>
            <a:r>
              <a:rPr lang="de-DE" sz="2400" dirty="0" err="1"/>
              <a:t>Discord</a:t>
            </a:r>
            <a:r>
              <a:rPr lang="de-DE" sz="2400" dirty="0"/>
              <a:t>: 		einfach per Mail um Zugang bitten.</a:t>
            </a:r>
          </a:p>
          <a:p>
            <a:endParaRPr lang="de-DE" sz="2400" dirty="0"/>
          </a:p>
          <a:p>
            <a:r>
              <a:rPr lang="de-DE" sz="2400" dirty="0"/>
              <a:t>(</a:t>
            </a:r>
            <a:r>
              <a:rPr lang="de-DE" sz="2400" dirty="0" err="1"/>
              <a:t>Mattermost</a:t>
            </a:r>
            <a:r>
              <a:rPr lang="de-DE" sz="2400" dirty="0"/>
              <a:t>:) 	rhrk.uni-kl.de/dienstleistungen/netz-						</a:t>
            </a:r>
            <a:r>
              <a:rPr lang="de-DE" sz="2400" dirty="0" err="1"/>
              <a:t>telefonie</a:t>
            </a:r>
            <a:r>
              <a:rPr lang="de-DE" sz="2400" dirty="0"/>
              <a:t>/</a:t>
            </a:r>
            <a:r>
              <a:rPr lang="de-DE" sz="2400" dirty="0" err="1"/>
              <a:t>konferenzdienste</a:t>
            </a:r>
            <a:r>
              <a:rPr lang="de-DE" sz="2400" dirty="0"/>
              <a:t>/</a:t>
            </a:r>
            <a:r>
              <a:rPr lang="de-DE" sz="2400" dirty="0" err="1"/>
              <a:t>mattermost</a:t>
            </a:r>
            <a:r>
              <a:rPr lang="de-DE" sz="2400" dirty="0"/>
              <a:t>/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27ABAB9-A3C8-44DE-82DD-DFB9FB4C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12.04.2021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BF4B7DE-4A8F-44E6-871D-4D7DAAF418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Kontakt zum FSR - Chemie</a:t>
            </a:r>
          </a:p>
        </p:txBody>
      </p:sp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4E44E38C-C9CC-4772-B04F-F61207CFD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1" y="783143"/>
            <a:ext cx="723481" cy="96464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35198BA-A616-4A98-801C-A0530C63895E}"/>
              </a:ext>
            </a:extLst>
          </p:cNvPr>
          <p:cNvSpPr txBox="1"/>
          <p:nvPr/>
        </p:nvSpPr>
        <p:spPr>
          <a:xfrm>
            <a:off x="187372" y="1724889"/>
            <a:ext cx="11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FSR-Chemie</a:t>
            </a:r>
          </a:p>
        </p:txBody>
      </p:sp>
    </p:spTree>
    <p:extLst>
      <p:ext uri="{BB962C8B-B14F-4D97-AF65-F5344CB8AC3E}">
        <p14:creationId xmlns:p14="http://schemas.microsoft.com/office/powerpoint/2010/main" val="1513238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3CFD2930-4597-4F9E-8FFD-EF111701D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8828" y="1551632"/>
            <a:ext cx="6687972" cy="3215632"/>
          </a:xfrm>
        </p:spPr>
        <p:txBody>
          <a:bodyPr>
            <a:normAutofit/>
          </a:bodyPr>
          <a:lstStyle/>
          <a:p>
            <a:r>
              <a:rPr lang="de-DE" sz="2400" dirty="0"/>
              <a:t>Verkauf von persönlicher </a:t>
            </a:r>
            <a:r>
              <a:rPr lang="de-DE" sz="2400" b="1" dirty="0"/>
              <a:t>Schutzausrüstung</a:t>
            </a:r>
            <a:r>
              <a:rPr lang="de-DE" sz="2400" dirty="0"/>
              <a:t> für Labor-Praktika</a:t>
            </a:r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Schutzbrille					7,00€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Laborkittel					15,00€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Säureschutzhandschuhe	2,50€</a:t>
            </a:r>
          </a:p>
          <a:p>
            <a:endParaRPr lang="de-DE" sz="2800" dirty="0"/>
          </a:p>
          <a:p>
            <a:r>
              <a:rPr lang="de-DE" sz="2400" dirty="0"/>
              <a:t>Kontakt: </a:t>
            </a:r>
            <a:r>
              <a:rPr lang="de-DE" sz="2400" b="1" dirty="0"/>
              <a:t>fs_kittel@chemie.uni-kl.de</a:t>
            </a:r>
            <a:endParaRPr lang="de-DE" sz="2800" b="1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27ABAB9-A3C8-44DE-82DD-DFB9FB4C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12.04.2021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BF4B7DE-4A8F-44E6-871D-4D7DAAF418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Was bieten wir euch ?</a:t>
            </a:r>
          </a:p>
        </p:txBody>
      </p:sp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4E44E38C-C9CC-4772-B04F-F61207CFD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1" y="783143"/>
            <a:ext cx="723481" cy="96464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AABED1F-901D-47D6-B82A-40AAB890C300}"/>
              </a:ext>
            </a:extLst>
          </p:cNvPr>
          <p:cNvSpPr txBox="1"/>
          <p:nvPr/>
        </p:nvSpPr>
        <p:spPr>
          <a:xfrm>
            <a:off x="187372" y="1724889"/>
            <a:ext cx="11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FSR-Chemie</a:t>
            </a:r>
          </a:p>
        </p:txBody>
      </p:sp>
    </p:spTree>
    <p:extLst>
      <p:ext uri="{BB962C8B-B14F-4D97-AF65-F5344CB8AC3E}">
        <p14:creationId xmlns:p14="http://schemas.microsoft.com/office/powerpoint/2010/main" val="2686175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3CFD2930-4597-4F9E-8FFD-EF111701D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8828" y="1551632"/>
            <a:ext cx="6687972" cy="3130899"/>
          </a:xfrm>
        </p:spPr>
        <p:txBody>
          <a:bodyPr>
            <a:normAutofit/>
          </a:bodyPr>
          <a:lstStyle/>
          <a:p>
            <a:r>
              <a:rPr lang="de-DE" sz="2400" b="1" dirty="0" err="1"/>
              <a:t>Altklausurensammlung</a:t>
            </a:r>
            <a:endParaRPr lang="de-DE" sz="2400" b="1" dirty="0"/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Online auf der FSR – Website (VPN)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Vor Ort im FSR – Raum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dirty="0"/>
              <a:t>(Bitte auf Grund der Covid-19 Pandemie per Mail anfragen und nicht einfach vorbeikommen !)</a:t>
            </a:r>
          </a:p>
          <a:p>
            <a:r>
              <a:rPr lang="de-DE" sz="2000" dirty="0"/>
              <a:t>	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27ABAB9-A3C8-44DE-82DD-DFB9FB4C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12.04.2021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BF4B7DE-4A8F-44E6-871D-4D7DAAF418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Was bieten wir euch ?</a:t>
            </a:r>
          </a:p>
        </p:txBody>
      </p:sp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4E44E38C-C9CC-4772-B04F-F61207CFD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1" y="783143"/>
            <a:ext cx="723481" cy="96464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E65992C-41BB-424C-9721-D32F9AAA6A45}"/>
              </a:ext>
            </a:extLst>
          </p:cNvPr>
          <p:cNvSpPr txBox="1"/>
          <p:nvPr/>
        </p:nvSpPr>
        <p:spPr>
          <a:xfrm>
            <a:off x="187372" y="1724889"/>
            <a:ext cx="11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FSR-Chemie</a:t>
            </a:r>
          </a:p>
        </p:txBody>
      </p:sp>
    </p:spTree>
    <p:extLst>
      <p:ext uri="{BB962C8B-B14F-4D97-AF65-F5344CB8AC3E}">
        <p14:creationId xmlns:p14="http://schemas.microsoft.com/office/powerpoint/2010/main" val="190779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3CFD2930-4597-4F9E-8FFD-EF111701D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8828" y="1551632"/>
            <a:ext cx="6687972" cy="3130899"/>
          </a:xfrm>
        </p:spPr>
        <p:txBody>
          <a:bodyPr>
            <a:normAutofit/>
          </a:bodyPr>
          <a:lstStyle/>
          <a:p>
            <a:r>
              <a:rPr lang="de-DE" sz="2400" b="1" dirty="0"/>
              <a:t>Materialverleih</a:t>
            </a:r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Partyausrüstung (Gläser, </a:t>
            </a:r>
            <a:r>
              <a:rPr lang="de-DE" sz="2400" dirty="0" err="1"/>
              <a:t>Bierpong</a:t>
            </a:r>
            <a:r>
              <a:rPr lang="de-DE" sz="2400" dirty="0"/>
              <a:t>-Tisch,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Brett- und Kartenspiele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Waffeleisen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dirty="0"/>
              <a:t>Kontakt: </a:t>
            </a:r>
            <a:r>
              <a:rPr lang="de-DE" sz="2400" b="1" dirty="0"/>
              <a:t>fs_verleih@chemie.uni-kl.de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27ABAB9-A3C8-44DE-82DD-DFB9FB4C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12.04.2021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BF4B7DE-4A8F-44E6-871D-4D7DAAF418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Was bieten wir euch ?</a:t>
            </a:r>
          </a:p>
        </p:txBody>
      </p:sp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4E44E38C-C9CC-4772-B04F-F61207CFD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1" y="783143"/>
            <a:ext cx="723481" cy="96464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9551F71-B539-422B-8663-A82F26138D25}"/>
              </a:ext>
            </a:extLst>
          </p:cNvPr>
          <p:cNvSpPr txBox="1"/>
          <p:nvPr/>
        </p:nvSpPr>
        <p:spPr>
          <a:xfrm>
            <a:off x="187372" y="1724889"/>
            <a:ext cx="11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FSR-Chemie</a:t>
            </a:r>
          </a:p>
        </p:txBody>
      </p:sp>
    </p:spTree>
    <p:extLst>
      <p:ext uri="{BB962C8B-B14F-4D97-AF65-F5344CB8AC3E}">
        <p14:creationId xmlns:p14="http://schemas.microsoft.com/office/powerpoint/2010/main" val="800858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3CFD2930-4597-4F9E-8FFD-EF111701D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8828" y="1551632"/>
            <a:ext cx="6687972" cy="3130899"/>
          </a:xfrm>
        </p:spPr>
        <p:txBody>
          <a:bodyPr>
            <a:normAutofit/>
          </a:bodyPr>
          <a:lstStyle/>
          <a:p>
            <a:r>
              <a:rPr lang="de-DE" sz="2400" b="1" dirty="0"/>
              <a:t>(FSR – Raum)    	[Geb.54/R.560]</a:t>
            </a:r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Bindemaschine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PC – Arbeitsplätze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Getränkeverkauf (Kaffee,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Kontakt zu Menschen vor Ort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27ABAB9-A3C8-44DE-82DD-DFB9FB4C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12.04.2021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BF4B7DE-4A8F-44E6-871D-4D7DAAF418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Was bieten wir euch ?</a:t>
            </a:r>
          </a:p>
        </p:txBody>
      </p:sp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4E44E38C-C9CC-4772-B04F-F61207CFD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1" y="783143"/>
            <a:ext cx="723481" cy="96464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C4003E7-7A2F-4F59-AB4D-A415C11EF14F}"/>
              </a:ext>
            </a:extLst>
          </p:cNvPr>
          <p:cNvSpPr txBox="1"/>
          <p:nvPr/>
        </p:nvSpPr>
        <p:spPr>
          <a:xfrm>
            <a:off x="187372" y="1724889"/>
            <a:ext cx="11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FSR-Chemie</a:t>
            </a:r>
          </a:p>
        </p:txBody>
      </p:sp>
    </p:spTree>
    <p:extLst>
      <p:ext uri="{BB962C8B-B14F-4D97-AF65-F5344CB8AC3E}">
        <p14:creationId xmlns:p14="http://schemas.microsoft.com/office/powerpoint/2010/main" val="2317876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TU KL">
      <a:dk1>
        <a:sysClr val="windowText" lastClr="000000"/>
      </a:dk1>
      <a:lt1>
        <a:sysClr val="window" lastClr="FFFFFF"/>
      </a:lt1>
      <a:dk2>
        <a:srgbClr val="005F8C"/>
      </a:dk2>
      <a:lt2>
        <a:srgbClr val="EEECE1"/>
      </a:lt2>
      <a:accent1>
        <a:srgbClr val="B92819"/>
      </a:accent1>
      <a:accent2>
        <a:srgbClr val="827D78"/>
      </a:accent2>
      <a:accent3>
        <a:srgbClr val="C3BEB9"/>
      </a:accent3>
      <a:accent4>
        <a:srgbClr val="828C96"/>
      </a:accent4>
      <a:accent5>
        <a:srgbClr val="C3C8C8"/>
      </a:accent5>
      <a:accent6>
        <a:srgbClr val="82AFC8"/>
      </a:accent6>
      <a:hlink>
        <a:srgbClr val="C80096"/>
      </a:hlink>
      <a:folHlink>
        <a:srgbClr val="AA008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Design">
  <a:themeElements>
    <a:clrScheme name="TU KL">
      <a:dk1>
        <a:sysClr val="windowText" lastClr="000000"/>
      </a:dk1>
      <a:lt1>
        <a:sysClr val="window" lastClr="FFFFFF"/>
      </a:lt1>
      <a:dk2>
        <a:srgbClr val="005F8C"/>
      </a:dk2>
      <a:lt2>
        <a:srgbClr val="EEECE1"/>
      </a:lt2>
      <a:accent1>
        <a:srgbClr val="B92819"/>
      </a:accent1>
      <a:accent2>
        <a:srgbClr val="827D78"/>
      </a:accent2>
      <a:accent3>
        <a:srgbClr val="C3BEB9"/>
      </a:accent3>
      <a:accent4>
        <a:srgbClr val="828C96"/>
      </a:accent4>
      <a:accent5>
        <a:srgbClr val="C3C8C8"/>
      </a:accent5>
      <a:accent6>
        <a:srgbClr val="82AFC8"/>
      </a:accent6>
      <a:hlink>
        <a:srgbClr val="C80096"/>
      </a:hlink>
      <a:folHlink>
        <a:srgbClr val="AA008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1145</Words>
  <Application>Microsoft Office PowerPoint</Application>
  <PresentationFormat>Bildschirmpräsentation (16:9)</PresentationFormat>
  <Paragraphs>291</Paragraphs>
  <Slides>35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35</vt:i4>
      </vt:variant>
    </vt:vector>
  </HeadingPairs>
  <TitlesOfParts>
    <vt:vector size="40" baseType="lpstr">
      <vt:lpstr>Arial</vt:lpstr>
      <vt:lpstr>Calibri</vt:lpstr>
      <vt:lpstr>Wingdings</vt:lpstr>
      <vt:lpstr>Office-Design</vt:lpstr>
      <vt:lpstr>1_Office-Design</vt:lpstr>
      <vt:lpstr>Ersti-Seminar SS 2021</vt:lpstr>
      <vt:lpstr>Wer sind wir ?</vt:lpstr>
      <vt:lpstr>PowerPoint-Präsentation</vt:lpstr>
      <vt:lpstr>Wo findet ihr uns ?</vt:lpstr>
      <vt:lpstr>Kontakt zum FSR - Chemie</vt:lpstr>
      <vt:lpstr>Was bieten wir euch ?</vt:lpstr>
      <vt:lpstr>Was bieten wir euch ?</vt:lpstr>
      <vt:lpstr>Was bieten wir euch ?</vt:lpstr>
      <vt:lpstr>Was bieten wir euch ?</vt:lpstr>
      <vt:lpstr>Was bieten wir euch ?</vt:lpstr>
      <vt:lpstr>Was bieten wir euch ?</vt:lpstr>
      <vt:lpstr>Wie wird der FSR gebildet?</vt:lpstr>
      <vt:lpstr>Vollversammlung</vt:lpstr>
      <vt:lpstr>Vollversammlung</vt:lpstr>
      <vt:lpstr>Sicherheitsunterweisung</vt:lpstr>
      <vt:lpstr>Allgemeines zum Studienbeginn</vt:lpstr>
      <vt:lpstr>Prüfungen/Laborpraktika</vt:lpstr>
      <vt:lpstr>Verlust des Prüfungsanspruchs</vt:lpstr>
      <vt:lpstr>Modulhandbuch / Prüfungsordnung </vt:lpstr>
      <vt:lpstr>Modulhandbuch / Prüfungsordnung </vt:lpstr>
      <vt:lpstr>Vokabular der Chemiestudenten</vt:lpstr>
      <vt:lpstr>Verlaufsplan </vt:lpstr>
      <vt:lpstr>PowerPoint-Präsentation</vt:lpstr>
      <vt:lpstr>ETC-Leistungspunkte (LP) </vt:lpstr>
      <vt:lpstr>Literaturvorschläge</vt:lpstr>
      <vt:lpstr>Literaturvorschläge</vt:lpstr>
      <vt:lpstr>Literaturvorschläge</vt:lpstr>
      <vt:lpstr>Literaturvorschläge</vt:lpstr>
      <vt:lpstr>Literaturvorschläge</vt:lpstr>
      <vt:lpstr>Literaturvorschläge</vt:lpstr>
      <vt:lpstr>Literaturvorschläge</vt:lpstr>
      <vt:lpstr>Literaturvorschläge</vt:lpstr>
      <vt:lpstr>Überlebenstipps</vt:lpstr>
      <vt:lpstr>Corona und Studium</vt:lpstr>
      <vt:lpstr>Viel Erfolg und Freude im Studium !</vt:lpstr>
    </vt:vector>
  </TitlesOfParts>
  <Company>Bfw Werbeagentur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Joe Tremmel</dc:creator>
  <cp:lastModifiedBy>Oliver Wettling</cp:lastModifiedBy>
  <cp:revision>93</cp:revision>
  <dcterms:created xsi:type="dcterms:W3CDTF">2014-06-30T10:01:41Z</dcterms:created>
  <dcterms:modified xsi:type="dcterms:W3CDTF">2021-04-12T16:07:03Z</dcterms:modified>
</cp:coreProperties>
</file>